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80" r:id="rId4"/>
    <p:sldMasterId id="2147483692" r:id="rId5"/>
    <p:sldMasterId id="2147483715" r:id="rId6"/>
    <p:sldMasterId id="2147483736" r:id="rId7"/>
    <p:sldMasterId id="2147483740" r:id="rId8"/>
    <p:sldMasterId id="2147483748" r:id="rId9"/>
    <p:sldMasterId id="2147483756" r:id="rId10"/>
    <p:sldMasterId id="2147483776" r:id="rId11"/>
    <p:sldMasterId id="2147483788" r:id="rId12"/>
    <p:sldMasterId id="2147483808" r:id="rId13"/>
    <p:sldMasterId id="2147483820" r:id="rId14"/>
    <p:sldMasterId id="2147483823" r:id="rId15"/>
    <p:sldMasterId id="2147483843" r:id="rId16"/>
    <p:sldMasterId id="2147483864" r:id="rId17"/>
  </p:sldMasterIdLst>
  <p:notesMasterIdLst>
    <p:notesMasterId r:id="rId32"/>
  </p:notesMasterIdLst>
  <p:sldIdLst>
    <p:sldId id="397" r:id="rId18"/>
    <p:sldId id="434" r:id="rId19"/>
    <p:sldId id="417" r:id="rId20"/>
    <p:sldId id="440" r:id="rId21"/>
    <p:sldId id="418" r:id="rId22"/>
    <p:sldId id="429" r:id="rId23"/>
    <p:sldId id="420" r:id="rId24"/>
    <p:sldId id="422" r:id="rId25"/>
    <p:sldId id="437" r:id="rId26"/>
    <p:sldId id="436" r:id="rId27"/>
    <p:sldId id="438" r:id="rId28"/>
    <p:sldId id="433" r:id="rId29"/>
    <p:sldId id="427" r:id="rId30"/>
    <p:sldId id="439" r:id="rId3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Tsui" initials="IT" lastIdx="1" clrIdx="0">
    <p:extLst>
      <p:ext uri="{19B8F6BF-5375-455C-9EA6-DF929625EA0E}">
        <p15:presenceInfo xmlns:p15="http://schemas.microsoft.com/office/powerpoint/2012/main" userId="Isabel Tsu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334"/>
    <a:srgbClr val="EB6C15"/>
    <a:srgbClr val="F36F43"/>
    <a:srgbClr val="FCEAE8"/>
    <a:srgbClr val="FAD3C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26" autoAdjust="0"/>
    <p:restoredTop sz="91885" autoAdjust="0"/>
  </p:normalViewPr>
  <p:slideViewPr>
    <p:cSldViewPr snapToGrid="0">
      <p:cViewPr varScale="1">
        <p:scale>
          <a:sx n="63" d="100"/>
          <a:sy n="63" d="100"/>
        </p:scale>
        <p:origin x="908" y="56"/>
      </p:cViewPr>
      <p:guideLst>
        <p:guide orient="horz" pos="2160"/>
        <p:guide pos="3840"/>
      </p:guideLst>
    </p:cSldViewPr>
  </p:slideViewPr>
  <p:outlineViewPr>
    <p:cViewPr>
      <p:scale>
        <a:sx n="33" d="100"/>
        <a:sy n="33" d="100"/>
      </p:scale>
      <p:origin x="0" y="-728"/>
    </p:cViewPr>
  </p:outlineViewPr>
  <p:notesTextViewPr>
    <p:cViewPr>
      <p:scale>
        <a:sx n="3" d="2"/>
        <a:sy n="3" d="2"/>
      </p:scale>
      <p:origin x="0" y="0"/>
    </p:cViewPr>
  </p:notesTextViewPr>
  <p:sorterViewPr>
    <p:cViewPr varScale="1">
      <p:scale>
        <a:sx n="1" d="1"/>
        <a:sy n="1" d="1"/>
      </p:scale>
      <p:origin x="0" y="-4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 Target="slides/slide1.xml"/><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4.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Master" Target="slideMasters/slideMaster13.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Master" Target="slideMasters/slideMaster8.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Master" Target="slideMasters/slideMaster12.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viewProps" Target="viewProps.xml"/><Relationship Id="rId8" Type="http://schemas.openxmlformats.org/officeDocument/2006/relationships/slideMaster" Target="slideMasters/slideMaster6.xml"/><Relationship Id="rId3"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5B5848B-41E7-44FF-8AD0-6B7B476DFE01}" type="datetimeFigureOut">
              <a:rPr lang="en-US" smtClean="0"/>
              <a:t>10/25/2019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51E987D-08F7-48F2-AF5D-11DBC5CD55E5}" type="slidenum">
              <a:rPr lang="en-US" smtClean="0"/>
              <a:t>‹#›</a:t>
            </a:fld>
            <a:endParaRPr lang="en-US"/>
          </a:p>
        </p:txBody>
      </p:sp>
    </p:spTree>
    <p:extLst>
      <p:ext uri="{BB962C8B-B14F-4D97-AF65-F5344CB8AC3E}">
        <p14:creationId xmlns:p14="http://schemas.microsoft.com/office/powerpoint/2010/main" val="320694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Verdana" pitchFamily="34" charset="0"/>
              <a:ea typeface="新細明體" pitchFamily="18" charset="-120"/>
            </a:endParaRPr>
          </a:p>
        </p:txBody>
      </p:sp>
      <p:sp>
        <p:nvSpPr>
          <p:cNvPr id="70660" name="投影片編號版面配置區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188DD-7290-4C97-B797-437C458913CA}"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3420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C51E987D-08F7-48F2-AF5D-11DBC5CD55E5}" type="slidenum">
              <a:rPr lang="en-US" smtClean="0"/>
              <a:t>2</a:t>
            </a:fld>
            <a:endParaRPr lang="en-US"/>
          </a:p>
        </p:txBody>
      </p:sp>
    </p:spTree>
    <p:extLst>
      <p:ext uri="{BB962C8B-B14F-4D97-AF65-F5344CB8AC3E}">
        <p14:creationId xmlns:p14="http://schemas.microsoft.com/office/powerpoint/2010/main" val="232674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C51E987D-08F7-48F2-AF5D-11DBC5CD55E5}" type="slidenum">
              <a:rPr lang="en-US" smtClean="0"/>
              <a:t>3</a:t>
            </a:fld>
            <a:endParaRPr lang="en-US"/>
          </a:p>
        </p:txBody>
      </p:sp>
    </p:spTree>
    <p:extLst>
      <p:ext uri="{BB962C8B-B14F-4D97-AF65-F5344CB8AC3E}">
        <p14:creationId xmlns:p14="http://schemas.microsoft.com/office/powerpoint/2010/main" val="2748075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 Id="rId4" Type="http://schemas.openxmlformats.org/officeDocument/2006/relationships/image" Target="../media/image5.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6591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2392550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6096000" y="1578115"/>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4"/>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1579755"/>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6329159" y="1579755"/>
            <a:ext cx="5261980"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600860" y="3870479"/>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6329159" y="3870479"/>
            <a:ext cx="5261980" cy="1830413"/>
          </a:xfrm>
          <a:prstGeom prst="rect">
            <a:avLst/>
          </a:prstGeom>
        </p:spPr>
        <p:txBody>
          <a:bodyPr lIns="91440">
            <a:noAutofit/>
          </a:bodyPr>
          <a:lstStyle>
            <a:lvl1pPr>
              <a:lnSpc>
                <a:spcPct val="100000"/>
              </a:lnSpc>
              <a:spcBef>
                <a:spcPts val="533"/>
              </a:spcBef>
              <a:defRPr sz="1467" kern="1200"/>
            </a:lvl1pPr>
            <a:lvl2pPr>
              <a:lnSpc>
                <a:spcPct val="100000"/>
              </a:lnSpc>
              <a:spcBef>
                <a:spcPts val="533"/>
              </a:spcBef>
              <a:defRPr sz="1467"/>
            </a:lvl2pPr>
            <a:lvl3pPr>
              <a:lnSpc>
                <a:spcPct val="100000"/>
              </a:lnSpc>
              <a:spcBef>
                <a:spcPts val="533"/>
              </a:spcBef>
              <a:defRPr sz="1467" kern="1200"/>
            </a:lvl3pPr>
            <a:lvl4pPr>
              <a:lnSpc>
                <a:spcPct val="100000"/>
              </a:lnSpc>
              <a:spcBef>
                <a:spcPts val="533"/>
              </a:spcBef>
              <a:defRPr sz="1467" kern="1200"/>
            </a:lvl4pPr>
            <a:lvl5pPr>
              <a:lnSpc>
                <a:spcPct val="100000"/>
              </a:lnSpc>
              <a:spcBef>
                <a:spcPts val="533"/>
              </a:spcBef>
              <a:defRPr sz="1467"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882566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6096000" y="1578115"/>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588344" y="3645164"/>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602273" y="1583704"/>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6"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6308293" y="1583704"/>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8" name="Text Placeholder 12"/>
          <p:cNvSpPr>
            <a:spLocks noGrp="1"/>
          </p:cNvSpPr>
          <p:nvPr>
            <p:ph type="body" sz="quarter" idx="24" hasCustomPrompt="1"/>
          </p:nvPr>
        </p:nvSpPr>
        <p:spPr>
          <a:xfrm>
            <a:off x="600860" y="4205272"/>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602273" y="3779907"/>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30" name="Text Placeholder 12"/>
          <p:cNvSpPr>
            <a:spLocks noGrp="1"/>
          </p:cNvSpPr>
          <p:nvPr>
            <p:ph type="body" sz="quarter" idx="26" hasCustomPrompt="1"/>
          </p:nvPr>
        </p:nvSpPr>
        <p:spPr>
          <a:xfrm>
            <a:off x="6306880" y="4205272"/>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6308293" y="3779907"/>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Tree>
    <p:extLst>
      <p:ext uri="{BB962C8B-B14F-4D97-AF65-F5344CB8AC3E}">
        <p14:creationId xmlns:p14="http://schemas.microsoft.com/office/powerpoint/2010/main" val="1161644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601705" y="1771147"/>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5107093" y="1665378"/>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601705" y="3183720"/>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5107093" y="3077951"/>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601705"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5107093" y="4490523"/>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Tree>
    <p:extLst>
      <p:ext uri="{BB962C8B-B14F-4D97-AF65-F5344CB8AC3E}">
        <p14:creationId xmlns:p14="http://schemas.microsoft.com/office/powerpoint/2010/main" val="5359668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99243"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596981" y="4568537"/>
            <a:ext cx="10995323" cy="1282231"/>
          </a:xfrm>
          <a:prstGeom prst="rect">
            <a:avLst/>
          </a:prstGeom>
        </p:spPr>
        <p:txBody>
          <a:bodyPr>
            <a:noAutofit/>
          </a:bodyPr>
          <a:lstStyle>
            <a:lvl1pPr marL="0" marR="0" indent="0" algn="l" defTabSz="609510"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6312232"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175404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9053104" y="2471043"/>
            <a:ext cx="2524125" cy="3389236"/>
          </a:xfrm>
          <a:prstGeom prst="rect">
            <a:avLst/>
          </a:prstGeom>
        </p:spPr>
        <p:txBody>
          <a:bodyPr>
            <a:noAutofit/>
          </a:bodyPr>
          <a:lstStyle>
            <a:lvl1pPr marL="0" indent="-182870">
              <a:lnSpc>
                <a:spcPct val="100000"/>
              </a:lnSpc>
              <a:buClr>
                <a:schemeClr val="accent4"/>
              </a:buClr>
              <a:defRPr sz="1200"/>
            </a:lvl1pPr>
            <a:lvl2pPr marL="359982" indent="-182390">
              <a:lnSpc>
                <a:spcPct val="100000"/>
              </a:lnSpc>
              <a:buClr>
                <a:schemeClr val="accent4"/>
              </a:buClr>
              <a:defRPr sz="1200"/>
            </a:lvl2pPr>
            <a:lvl3pPr marL="479976" indent="-182390" algn="l">
              <a:lnSpc>
                <a:spcPct val="100000"/>
              </a:lnSpc>
              <a:buClr>
                <a:schemeClr val="accent4"/>
              </a:buClr>
              <a:defRPr sz="1200"/>
            </a:lvl3pPr>
            <a:lvl4pPr marL="681566" indent="-182390">
              <a:lnSpc>
                <a:spcPct val="100000"/>
              </a:lnSpc>
              <a:buClr>
                <a:schemeClr val="accent4"/>
              </a:buClr>
              <a:defRPr sz="1200"/>
            </a:lvl4pPr>
            <a:lvl5pPr marL="873557" indent="-182390">
              <a:lnSpc>
                <a:spcPct val="100000"/>
              </a:lnSpc>
              <a:buClr>
                <a:schemeClr val="accent4"/>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599709" y="1567520"/>
            <a:ext cx="2522065" cy="802640"/>
          </a:xfrm>
          <a:prstGeom prst="rect">
            <a:avLst/>
          </a:prstGeom>
          <a:solidFill>
            <a:schemeClr val="accent3"/>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6121020" y="2471043"/>
            <a:ext cx="2524125" cy="3389236"/>
          </a:xfrm>
          <a:prstGeom prst="rect">
            <a:avLst/>
          </a:prstGeom>
        </p:spPr>
        <p:txBody>
          <a:bodyPr>
            <a:noAutofit/>
          </a:bodyPr>
          <a:lstStyle>
            <a:lvl1pPr marL="0" indent="-182870">
              <a:lnSpc>
                <a:spcPct val="100000"/>
              </a:lnSpc>
              <a:buClr>
                <a:schemeClr val="accent2"/>
              </a:buClr>
              <a:defRPr sz="1200"/>
            </a:lvl1pPr>
            <a:lvl2pPr marL="359982" indent="-182390">
              <a:lnSpc>
                <a:spcPct val="100000"/>
              </a:lnSpc>
              <a:buClr>
                <a:schemeClr val="accent2"/>
              </a:buClr>
              <a:defRPr sz="1200"/>
            </a:lvl2pPr>
            <a:lvl3pPr marL="479976" indent="-182390" algn="l">
              <a:lnSpc>
                <a:spcPct val="100000"/>
              </a:lnSpc>
              <a:buClr>
                <a:schemeClr val="accent2"/>
              </a:buClr>
              <a:defRPr sz="1200"/>
            </a:lvl3pPr>
            <a:lvl4pPr marL="681566" indent="-182390">
              <a:lnSpc>
                <a:spcPct val="100000"/>
              </a:lnSpc>
              <a:buClr>
                <a:schemeClr val="accent2"/>
              </a:buClr>
              <a:defRPr sz="1200"/>
            </a:lvl4pPr>
            <a:lvl5pPr marL="873557" indent="-182390">
              <a:lnSpc>
                <a:spcPct val="100000"/>
              </a:lnSpc>
              <a:buClr>
                <a:schemeClr val="accent2"/>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3360168" y="2471043"/>
            <a:ext cx="2524125" cy="3389236"/>
          </a:xfrm>
          <a:prstGeom prst="rect">
            <a:avLst/>
          </a:prstGeom>
        </p:spPr>
        <p:txBody>
          <a:bodyPr>
            <a:noAutofit/>
          </a:bodyPr>
          <a:lstStyle>
            <a:lvl1pPr marL="0" indent="-182870">
              <a:lnSpc>
                <a:spcPct val="100000"/>
              </a:lnSpc>
              <a:buClr>
                <a:schemeClr val="accent5"/>
              </a:buClr>
              <a:defRPr sz="1200"/>
            </a:lvl1pPr>
            <a:lvl2pPr marL="359982" indent="-182390">
              <a:lnSpc>
                <a:spcPct val="100000"/>
              </a:lnSpc>
              <a:buClr>
                <a:schemeClr val="accent5"/>
              </a:buClr>
              <a:defRPr sz="1200"/>
            </a:lvl2pPr>
            <a:lvl3pPr marL="479976" indent="-182390" algn="l">
              <a:lnSpc>
                <a:spcPct val="100000"/>
              </a:lnSpc>
              <a:buClr>
                <a:schemeClr val="accent5"/>
              </a:buClr>
              <a:defRPr sz="1200"/>
            </a:lvl3pPr>
            <a:lvl4pPr marL="681566" indent="-182390">
              <a:lnSpc>
                <a:spcPct val="100000"/>
              </a:lnSpc>
              <a:buClr>
                <a:schemeClr val="accent5"/>
              </a:buClr>
              <a:defRPr sz="1200"/>
            </a:lvl4pPr>
            <a:lvl5pPr marL="873557" indent="-182390">
              <a:lnSpc>
                <a:spcPct val="100000"/>
              </a:lnSpc>
              <a:buClr>
                <a:schemeClr val="accent5"/>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599316" y="2471043"/>
            <a:ext cx="2524125" cy="3389236"/>
          </a:xfrm>
          <a:prstGeom prst="rect">
            <a:avLst/>
          </a:prstGeom>
        </p:spPr>
        <p:txBody>
          <a:bodyPr>
            <a:noAutofit/>
          </a:bodyPr>
          <a:lstStyle>
            <a:lvl1pPr marL="0" indent="-182870">
              <a:lnSpc>
                <a:spcPct val="100000"/>
              </a:lnSpc>
              <a:buClr>
                <a:schemeClr val="accent3"/>
              </a:buClr>
              <a:defRPr sz="1200"/>
            </a:lvl1pPr>
            <a:lvl2pPr marL="359982" indent="-182390">
              <a:lnSpc>
                <a:spcPct val="100000"/>
              </a:lnSpc>
              <a:buClr>
                <a:schemeClr val="accent3"/>
              </a:buClr>
              <a:defRPr sz="1200"/>
            </a:lvl2pPr>
            <a:lvl3pPr marL="479976" indent="-182390" algn="l">
              <a:lnSpc>
                <a:spcPct val="100000"/>
              </a:lnSpc>
              <a:buClr>
                <a:schemeClr val="accent3"/>
              </a:buClr>
              <a:defRPr sz="1200"/>
            </a:lvl3pPr>
            <a:lvl4pPr marL="681566" indent="-182390">
              <a:lnSpc>
                <a:spcPct val="100000"/>
              </a:lnSpc>
              <a:buClr>
                <a:schemeClr val="accent3"/>
              </a:buClr>
              <a:defRPr sz="1200"/>
            </a:lvl4pPr>
            <a:lvl5pPr marL="873557" indent="-182390">
              <a:lnSpc>
                <a:spcPct val="100000"/>
              </a:lnSpc>
              <a:buClr>
                <a:schemeClr val="accent3"/>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3364402" y="1567520"/>
            <a:ext cx="2522065" cy="802640"/>
          </a:xfrm>
          <a:prstGeom prst="rect">
            <a:avLst/>
          </a:prstGeom>
          <a:solidFill>
            <a:schemeClr val="accent5"/>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6117573" y="1567520"/>
            <a:ext cx="2522065" cy="802640"/>
          </a:xfrm>
          <a:prstGeom prst="rect">
            <a:avLst/>
          </a:prstGeom>
          <a:solidFill>
            <a:schemeClr val="accent2"/>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9065017" y="1567520"/>
            <a:ext cx="2522065" cy="802640"/>
          </a:xfrm>
          <a:prstGeom prst="rect">
            <a:avLst/>
          </a:prstGeom>
          <a:solidFill>
            <a:schemeClr val="accent4"/>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885013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588972" y="1515564"/>
            <a:ext cx="10995801" cy="415832"/>
          </a:xfrm>
          <a:prstGeom prst="rect">
            <a:avLst/>
          </a:prstGeom>
        </p:spPr>
        <p:txBody>
          <a:bodyPr lIns="144000" rIns="144000">
            <a:normAutofit/>
          </a:bodyPr>
          <a:lstStyle>
            <a:lvl1pPr marL="0" indent="0">
              <a:buFontTx/>
              <a:buNone/>
              <a:defRPr sz="1867" b="1" i="0"/>
            </a:lvl1pPr>
          </a:lstStyle>
          <a:p>
            <a:pPr lvl="0"/>
            <a:r>
              <a:rPr lang="en-GB" noProof="0"/>
              <a:t>Name</a:t>
            </a:r>
          </a:p>
        </p:txBody>
      </p:sp>
      <p:sp>
        <p:nvSpPr>
          <p:cNvPr id="21" name="Text Placeholder 2"/>
          <p:cNvSpPr>
            <a:spLocks noGrp="1"/>
          </p:cNvSpPr>
          <p:nvPr>
            <p:ph idx="13" hasCustomPrompt="1"/>
          </p:nvPr>
        </p:nvSpPr>
        <p:spPr bwMode="auto">
          <a:xfrm>
            <a:off x="588971" y="1911935"/>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6" indent="0">
              <a:buNone/>
              <a:defRPr sz="1600"/>
            </a:lvl1pPr>
            <a:lvl2pPr marL="362982" indent="0">
              <a:buNone/>
              <a:defRPr/>
            </a:lvl2pPr>
            <a:lvl3pPr marL="718165" indent="0">
              <a:buNone/>
              <a:defRPr/>
            </a:lvl3pPr>
            <a:lvl4pPr marL="1096775" indent="0">
              <a:buNone/>
              <a:defRPr/>
            </a:lvl4pPr>
            <a:lvl5pPr marL="1384760" indent="0">
              <a:buNone/>
              <a:defRPr/>
            </a:lvl5pPr>
          </a:lstStyle>
          <a:p>
            <a:r>
              <a:rPr lang="en-GB" noProof="0"/>
              <a:t>Title</a:t>
            </a:r>
          </a:p>
        </p:txBody>
      </p:sp>
      <p:sp>
        <p:nvSpPr>
          <p:cNvPr id="22" name="Text Placeholder 2"/>
          <p:cNvSpPr>
            <a:spLocks noGrp="1"/>
          </p:cNvSpPr>
          <p:nvPr>
            <p:ph idx="16" hasCustomPrompt="1"/>
          </p:nvPr>
        </p:nvSpPr>
        <p:spPr bwMode="auto">
          <a:xfrm>
            <a:off x="1077864" y="3887050"/>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6" indent="0">
              <a:buNone/>
              <a:defRPr sz="1600"/>
            </a:lvl1pPr>
            <a:lvl2pPr marL="362982" indent="0">
              <a:buNone/>
              <a:defRPr/>
            </a:lvl2pPr>
            <a:lvl3pPr marL="718165" indent="0">
              <a:buNone/>
              <a:defRPr/>
            </a:lvl3pPr>
            <a:lvl4pPr marL="1096775" indent="0">
              <a:buNone/>
              <a:defRPr/>
            </a:lvl4pPr>
            <a:lvl5pPr marL="1384760" indent="0">
              <a:buNone/>
              <a:defRPr/>
            </a:lvl5pPr>
          </a:lstStyle>
          <a:p>
            <a:pPr lvl="0"/>
            <a:r>
              <a:rPr lang="en-GB" noProof="0"/>
              <a:t>+00 (0)00 0000 0000</a:t>
            </a:r>
          </a:p>
        </p:txBody>
      </p:sp>
      <p:sp>
        <p:nvSpPr>
          <p:cNvPr id="23" name="Text Placeholder 2"/>
          <p:cNvSpPr>
            <a:spLocks noGrp="1"/>
          </p:cNvSpPr>
          <p:nvPr>
            <p:ph idx="17" hasCustomPrompt="1"/>
          </p:nvPr>
        </p:nvSpPr>
        <p:spPr bwMode="auto">
          <a:xfrm>
            <a:off x="588971" y="5413419"/>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6" indent="0">
              <a:buNone/>
              <a:defRPr sz="1600" b="1" i="0">
                <a:solidFill>
                  <a:schemeClr val="accent1"/>
                </a:solidFill>
              </a:defRPr>
            </a:lvl1pPr>
            <a:lvl2pPr marL="362982" indent="0">
              <a:buNone/>
              <a:defRPr/>
            </a:lvl2pPr>
            <a:lvl3pPr marL="718165" indent="0">
              <a:buNone/>
              <a:defRPr/>
            </a:lvl3pPr>
            <a:lvl4pPr marL="1096775" indent="0">
              <a:buNone/>
              <a:defRPr/>
            </a:lvl4pPr>
            <a:lvl5pPr marL="1384760" indent="0">
              <a:buNone/>
              <a:defRPr/>
            </a:lvl5pPr>
          </a:lstStyle>
          <a:p>
            <a:pPr lvl="0"/>
            <a:r>
              <a:rPr lang="en-GB" noProof="0"/>
              <a:t>www.gs1.org</a:t>
            </a:r>
          </a:p>
        </p:txBody>
      </p:sp>
      <p:sp>
        <p:nvSpPr>
          <p:cNvPr id="24" name="Text Placeholder 2"/>
          <p:cNvSpPr>
            <a:spLocks noGrp="1"/>
          </p:cNvSpPr>
          <p:nvPr>
            <p:ph idx="19" hasCustomPrompt="1"/>
          </p:nvPr>
        </p:nvSpPr>
        <p:spPr bwMode="auto">
          <a:xfrm>
            <a:off x="1077864"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6" indent="0">
              <a:buNone/>
              <a:defRPr sz="1600"/>
            </a:lvl1pPr>
            <a:lvl2pPr marL="362982" indent="0">
              <a:buNone/>
              <a:defRPr/>
            </a:lvl2pPr>
            <a:lvl3pPr marL="718165" indent="0">
              <a:buNone/>
              <a:defRPr/>
            </a:lvl3pPr>
            <a:lvl4pPr marL="1096775" indent="0">
              <a:buNone/>
              <a:defRPr/>
            </a:lvl4pPr>
            <a:lvl5pPr marL="1384760" indent="0">
              <a:buNone/>
              <a:defRPr/>
            </a:lvl5pPr>
          </a:lstStyle>
          <a:p>
            <a:pPr lvl="0"/>
            <a:r>
              <a:rPr lang="en-GB" noProof="0"/>
              <a:t>name@gs1.org</a:t>
            </a:r>
          </a:p>
        </p:txBody>
      </p:sp>
      <p:sp>
        <p:nvSpPr>
          <p:cNvPr id="27" name="Text Placeholder 2"/>
          <p:cNvSpPr>
            <a:spLocks noGrp="1"/>
          </p:cNvSpPr>
          <p:nvPr>
            <p:ph idx="22" hasCustomPrompt="1"/>
          </p:nvPr>
        </p:nvSpPr>
        <p:spPr bwMode="auto">
          <a:xfrm>
            <a:off x="588971" y="2374947"/>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6" indent="0">
              <a:buNone/>
              <a:defRPr sz="1600" b="0" baseline="0"/>
            </a:lvl1pPr>
            <a:lvl2pPr marL="362982" indent="0">
              <a:buNone/>
              <a:defRPr/>
            </a:lvl2pPr>
            <a:lvl3pPr marL="718165" indent="0">
              <a:buNone/>
              <a:defRPr/>
            </a:lvl3pPr>
            <a:lvl4pPr marL="1096775" indent="0">
              <a:buNone/>
              <a:defRPr/>
            </a:lvl4pPr>
            <a:lvl5pPr marL="1384760" indent="0">
              <a:buNone/>
              <a:defRPr/>
            </a:lvl5pPr>
          </a:lstStyle>
          <a:p>
            <a:pPr lvl="0"/>
            <a:r>
              <a:rPr lang="en-GB" noProof="0"/>
              <a:t>GS1 Address</a:t>
            </a:r>
          </a:p>
        </p:txBody>
      </p:sp>
      <p:sp>
        <p:nvSpPr>
          <p:cNvPr id="32" name="Text Placeholder 2"/>
          <p:cNvSpPr>
            <a:spLocks noGrp="1"/>
          </p:cNvSpPr>
          <p:nvPr>
            <p:ph idx="27" hasCustomPrompt="1"/>
          </p:nvPr>
        </p:nvSpPr>
        <p:spPr bwMode="auto">
          <a:xfrm>
            <a:off x="1077864" y="4222785"/>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6" indent="0">
              <a:buNone/>
              <a:defRPr sz="1600"/>
            </a:lvl1pPr>
            <a:lvl2pPr marL="362982" indent="0">
              <a:buNone/>
              <a:defRPr/>
            </a:lvl2pPr>
            <a:lvl3pPr marL="718165" indent="0">
              <a:buNone/>
              <a:defRPr/>
            </a:lvl3pPr>
            <a:lvl4pPr marL="1096775" indent="0">
              <a:buNone/>
              <a:defRPr/>
            </a:lvl4pPr>
            <a:lvl5pPr marL="1384760" indent="0">
              <a:buNone/>
              <a:defRPr/>
            </a:lvl5pPr>
          </a:lstStyle>
          <a:p>
            <a:pPr lvl="0"/>
            <a:r>
              <a:rPr lang="en-GB" noProof="0"/>
              <a:t>+00 (0)00 0000 0000</a:t>
            </a:r>
          </a:p>
        </p:txBody>
      </p:sp>
      <p:sp>
        <p:nvSpPr>
          <p:cNvPr id="33" name="Text Placeholder 2"/>
          <p:cNvSpPr>
            <a:spLocks noGrp="1"/>
          </p:cNvSpPr>
          <p:nvPr>
            <p:ph idx="28" hasCustomPrompt="1"/>
          </p:nvPr>
        </p:nvSpPr>
        <p:spPr bwMode="auto">
          <a:xfrm>
            <a:off x="1077864" y="4558520"/>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6" indent="0">
              <a:buNone/>
              <a:defRPr sz="1600"/>
            </a:lvl1pPr>
            <a:lvl2pPr marL="362982" indent="0">
              <a:buNone/>
              <a:defRPr/>
            </a:lvl2pPr>
            <a:lvl3pPr marL="718165" indent="0">
              <a:buNone/>
              <a:defRPr/>
            </a:lvl3pPr>
            <a:lvl4pPr marL="1096775" indent="0">
              <a:buNone/>
              <a:defRPr/>
            </a:lvl4pPr>
            <a:lvl5pPr marL="1384760"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592196" y="3889057"/>
            <a:ext cx="388627" cy="354563"/>
          </a:xfrm>
          <a:prstGeom prst="rect">
            <a:avLst/>
          </a:prstGeom>
        </p:spPr>
        <p:txBody>
          <a:bodyPr vert="horz" lIns="72000" rIns="0"/>
          <a:lstStyle>
            <a:lvl1pPr marL="98996" indent="0" algn="l">
              <a:buNone/>
              <a:defRPr sz="1600" b="1" i="0"/>
            </a:lvl1pPr>
          </a:lstStyle>
          <a:p>
            <a:pPr lvl="0"/>
            <a:r>
              <a:rPr lang="en-GB" noProof="0"/>
              <a:t>T</a:t>
            </a:r>
          </a:p>
        </p:txBody>
      </p:sp>
      <p:sp>
        <p:nvSpPr>
          <p:cNvPr id="42" name="Text Placeholder 40"/>
          <p:cNvSpPr>
            <a:spLocks noGrp="1"/>
          </p:cNvSpPr>
          <p:nvPr>
            <p:ph type="body" sz="quarter" idx="34" hasCustomPrompt="1"/>
          </p:nvPr>
        </p:nvSpPr>
        <p:spPr>
          <a:xfrm>
            <a:off x="592196" y="4221377"/>
            <a:ext cx="388627" cy="354563"/>
          </a:xfrm>
          <a:prstGeom prst="rect">
            <a:avLst/>
          </a:prstGeom>
        </p:spPr>
        <p:txBody>
          <a:bodyPr vert="horz" lIns="72000" rIns="0"/>
          <a:lstStyle>
            <a:lvl1pPr marL="98996" indent="0" algn="l">
              <a:buNone/>
              <a:defRPr sz="1600" b="1" i="0"/>
            </a:lvl1pPr>
          </a:lstStyle>
          <a:p>
            <a:pPr lvl="0"/>
            <a:r>
              <a:rPr lang="en-GB" noProof="0"/>
              <a:t>D</a:t>
            </a:r>
          </a:p>
        </p:txBody>
      </p:sp>
      <p:sp>
        <p:nvSpPr>
          <p:cNvPr id="43" name="Text Placeholder 40"/>
          <p:cNvSpPr>
            <a:spLocks noGrp="1"/>
          </p:cNvSpPr>
          <p:nvPr>
            <p:ph type="body" sz="quarter" idx="35" hasCustomPrompt="1"/>
          </p:nvPr>
        </p:nvSpPr>
        <p:spPr>
          <a:xfrm>
            <a:off x="592196" y="4557933"/>
            <a:ext cx="388627" cy="354563"/>
          </a:xfrm>
          <a:prstGeom prst="rect">
            <a:avLst/>
          </a:prstGeom>
        </p:spPr>
        <p:txBody>
          <a:bodyPr vert="horz" lIns="72000" rIns="0"/>
          <a:lstStyle>
            <a:lvl1pPr marL="98996" indent="0" algn="l">
              <a:buNone/>
              <a:defRPr sz="1600" b="1" i="0"/>
            </a:lvl1pPr>
          </a:lstStyle>
          <a:p>
            <a:pPr lvl="0"/>
            <a:r>
              <a:rPr lang="en-GB" noProof="0"/>
              <a:t>M</a:t>
            </a:r>
          </a:p>
        </p:txBody>
      </p:sp>
      <p:sp>
        <p:nvSpPr>
          <p:cNvPr id="44" name="Text Placeholder 40"/>
          <p:cNvSpPr>
            <a:spLocks noGrp="1"/>
          </p:cNvSpPr>
          <p:nvPr>
            <p:ph type="body" sz="quarter" idx="36" hasCustomPrompt="1"/>
          </p:nvPr>
        </p:nvSpPr>
        <p:spPr>
          <a:xfrm>
            <a:off x="592196" y="4894840"/>
            <a:ext cx="388627" cy="354563"/>
          </a:xfrm>
          <a:prstGeom prst="rect">
            <a:avLst/>
          </a:prstGeom>
        </p:spPr>
        <p:txBody>
          <a:bodyPr vert="horz" lIns="72000" rIns="0"/>
          <a:lstStyle>
            <a:lvl1pPr marL="98996" indent="0" algn="l">
              <a:buNone/>
              <a:defRPr sz="1600" b="1" i="0"/>
            </a:lvl1pPr>
          </a:lstStyle>
          <a:p>
            <a:pPr lvl="0"/>
            <a:r>
              <a:rPr lang="en-GB" noProof="0"/>
              <a:t>E</a:t>
            </a:r>
          </a:p>
        </p:txBody>
      </p:sp>
    </p:spTree>
    <p:extLst>
      <p:ext uri="{BB962C8B-B14F-4D97-AF65-F5344CB8AC3E}">
        <p14:creationId xmlns:p14="http://schemas.microsoft.com/office/powerpoint/2010/main" val="33507970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771482" y="2863617"/>
            <a:ext cx="8631948" cy="727163"/>
          </a:xfrm>
          <a:prstGeom prst="rect">
            <a:avLst/>
          </a:prstGeom>
        </p:spPr>
        <p:txBody>
          <a:bodyPr lIns="0" tIns="0" rIns="0" bIns="0" anchor="t" anchorCtr="0"/>
          <a:lstStyle>
            <a:lvl1pPr algn="l">
              <a:lnSpc>
                <a:spcPct val="100000"/>
              </a:lnSpc>
              <a:defRPr sz="2400" b="0" i="0" cap="none" spc="12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0" name="Text Placeholder 19"/>
          <p:cNvSpPr>
            <a:spLocks noGrp="1"/>
          </p:cNvSpPr>
          <p:nvPr>
            <p:ph type="body" sz="quarter" idx="11" hasCustomPrompt="1"/>
          </p:nvPr>
        </p:nvSpPr>
        <p:spPr>
          <a:xfrm>
            <a:off x="771492" y="3719460"/>
            <a:ext cx="8631939" cy="562237"/>
          </a:xfrm>
          <a:prstGeom prst="rect">
            <a:avLst/>
          </a:prstGeom>
        </p:spPr>
        <p:txBody>
          <a:bodyPr lIns="0" tIns="0" rIns="0" bIns="0"/>
          <a:lstStyle>
            <a:lvl1pPr marL="0" indent="0" algn="l">
              <a:buNone/>
              <a:defRPr sz="1600" b="0" i="0" cap="none" spc="120" baseline="0">
                <a:solidFill>
                  <a:srgbClr val="FFFFFF"/>
                </a:solidFill>
                <a:latin typeface="Verdana"/>
                <a:cs typeface="Verdana"/>
              </a:defRPr>
            </a:lvl1pPr>
          </a:lstStyle>
          <a:p>
            <a:pPr lvl="0"/>
            <a:r>
              <a:rPr lang="en-GB" noProof="0" dirty="0"/>
              <a:t>Click to Add Subtitle</a:t>
            </a:r>
          </a:p>
        </p:txBody>
      </p:sp>
      <p:cxnSp>
        <p:nvCxnSpPr>
          <p:cNvPr id="11" name="Straight Connector 10"/>
          <p:cNvCxnSpPr/>
          <p:nvPr userDrawn="1"/>
        </p:nvCxnSpPr>
        <p:spPr>
          <a:xfrm>
            <a:off x="777775" y="4516401"/>
            <a:ext cx="8625655" cy="344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786223" y="4544429"/>
            <a:ext cx="8617208" cy="521519"/>
          </a:xfrm>
          <a:prstGeom prst="rect">
            <a:avLst/>
          </a:prstGeom>
        </p:spPr>
        <p:txBody>
          <a:bodyPr lIns="0" tIns="0" rIns="0" bIns="0" anchor="b" anchorCtr="0"/>
          <a:lstStyle>
            <a:lvl1pPr marL="0" indent="0" algn="l">
              <a:lnSpc>
                <a:spcPct val="120000"/>
              </a:lnSpc>
              <a:buNone/>
              <a:defRPr sz="1200" b="0" cap="none" spc="0" baseline="0">
                <a:solidFill>
                  <a:srgbClr val="FFFFFF"/>
                </a:solidFill>
                <a:latin typeface="Verdana"/>
                <a:cs typeface="Verdana"/>
              </a:defRPr>
            </a:lvl1pPr>
          </a:lstStyle>
          <a:p>
            <a:pPr lvl="0"/>
            <a:r>
              <a:rPr lang="en-GB" noProof="0" dirty="0"/>
              <a:t>Click to Add Presenter Name, Title, Company</a:t>
            </a:r>
          </a:p>
        </p:txBody>
      </p:sp>
      <p:sp>
        <p:nvSpPr>
          <p:cNvPr id="15" name="Text Placeholder 19"/>
          <p:cNvSpPr>
            <a:spLocks noGrp="1"/>
          </p:cNvSpPr>
          <p:nvPr>
            <p:ph type="body" sz="quarter" idx="14" hasCustomPrompt="1"/>
          </p:nvPr>
        </p:nvSpPr>
        <p:spPr>
          <a:xfrm>
            <a:off x="786201" y="5111679"/>
            <a:ext cx="8617233"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2166261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771485" y="2863617"/>
            <a:ext cx="10644377" cy="727163"/>
          </a:xfrm>
          <a:prstGeom prst="rect">
            <a:avLst/>
          </a:prstGeom>
        </p:spPr>
        <p:txBody>
          <a:bodyPr lIns="0" tIns="0" rIns="0" bIns="0" anchor="t" anchorCtr="0"/>
          <a:lstStyle>
            <a:lvl1pPr algn="l">
              <a:lnSpc>
                <a:spcPct val="100000"/>
              </a:lnSpc>
              <a:defRPr sz="2400" b="0" i="0" cap="none" spc="12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771492" y="3719460"/>
            <a:ext cx="10644365" cy="562237"/>
          </a:xfrm>
          <a:prstGeom prst="rect">
            <a:avLst/>
          </a:prstGeom>
        </p:spPr>
        <p:txBody>
          <a:bodyPr lIns="0" tIns="0" rIns="0" bIns="0"/>
          <a:lstStyle>
            <a:lvl1pPr marL="0" indent="0" algn="l">
              <a:buNone/>
              <a:defRPr sz="1600" b="0" i="0" cap="none" spc="12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userDrawn="1"/>
        </p:nvCxnSpPr>
        <p:spPr>
          <a:xfrm>
            <a:off x="766689" y="4401984"/>
            <a:ext cx="10636616" cy="516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786223" y="4544429"/>
            <a:ext cx="10626200" cy="521519"/>
          </a:xfrm>
          <a:prstGeom prst="rect">
            <a:avLst/>
          </a:prstGeom>
        </p:spPr>
        <p:txBody>
          <a:bodyPr lIns="0" tIns="0" rIns="0" bIns="0" anchor="b" anchorCtr="0"/>
          <a:lstStyle>
            <a:lvl1pPr marL="0" indent="0" algn="l">
              <a:lnSpc>
                <a:spcPct val="120000"/>
              </a:lnSpc>
              <a:buNone/>
              <a:defRPr sz="12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786197" y="5111679"/>
            <a:ext cx="10626232"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26748896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2"/>
          <p:cNvSpPr>
            <a:spLocks noGrp="1"/>
          </p:cNvSpPr>
          <p:nvPr>
            <p:ph idx="11"/>
          </p:nvPr>
        </p:nvSpPr>
        <p:spPr bwMode="auto">
          <a:xfrm>
            <a:off x="737021" y="1455211"/>
            <a:ext cx="10725036" cy="454554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p:txBody>
          <a:bodyPr/>
          <a:lstStyle>
            <a:lvl1pPr>
              <a:defRPr/>
            </a:lvl1pPr>
          </a:lstStyle>
          <a:p>
            <a:pPr defTabSz="1217054" eaLnBrk="0" fontAlgn="base" hangingPunct="0">
              <a:spcBef>
                <a:spcPct val="0"/>
              </a:spcBef>
              <a:spcAft>
                <a:spcPct val="0"/>
              </a:spcAft>
              <a:defRPr/>
            </a:pPr>
            <a:fld id="{3D84D053-C4A8-44FF-A019-50CAE479FCA4}" type="slidenum">
              <a:rPr lang="en-US" altLang="zh-TW" smtClean="0">
                <a:solidFill>
                  <a:srgbClr val="454545"/>
                </a:solidFill>
                <a:latin typeface="Arial" pitchFamily="34" charset="0"/>
                <a:cs typeface="Arial" pitchFamily="34" charset="0"/>
              </a:rPr>
              <a:pPr defTabSz="1217054" eaLnBrk="0" fontAlgn="base" hangingPunct="0">
                <a:spcBef>
                  <a:spcPct val="0"/>
                </a:spcBef>
                <a:spcAft>
                  <a:spcPct val="0"/>
                </a:spcAft>
                <a:defRPr/>
              </a:pPr>
              <a:t>‹#›</a:t>
            </a:fld>
            <a:endParaRPr lang="en-US" altLang="zh-TW">
              <a:solidFill>
                <a:srgbClr val="454545"/>
              </a:solidFill>
              <a:latin typeface="Arial" pitchFamily="34" charset="0"/>
              <a:cs typeface="Arial" pitchFamily="34" charset="0"/>
            </a:endParaRPr>
          </a:p>
        </p:txBody>
      </p:sp>
    </p:spTree>
    <p:extLst>
      <p:ext uri="{BB962C8B-B14F-4D97-AF65-F5344CB8AC3E}">
        <p14:creationId xmlns:p14="http://schemas.microsoft.com/office/powerpoint/2010/main" val="2726486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39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7"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24" name="Rectangle 23"/>
          <p:cNvSpPr/>
          <p:nvPr userDrawn="1"/>
        </p:nvSpPr>
        <p:spPr>
          <a:xfrm>
            <a:off x="6394077"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9" name="Text Placeholder 6"/>
          <p:cNvSpPr>
            <a:spLocks noGrp="1"/>
          </p:cNvSpPr>
          <p:nvPr>
            <p:ph type="body" sz="quarter" idx="22"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14436648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5628"/>
            <a:ext cx="10515600" cy="5136053"/>
          </a:xfrm>
        </p:spPr>
        <p:txBody>
          <a:bodyPr/>
          <a:lstStyle>
            <a:lvl1pPr marL="457189" indent="-457189">
              <a:lnSpc>
                <a:spcPct val="100000"/>
              </a:lnSpc>
              <a:spcBef>
                <a:spcPts val="600"/>
              </a:spcBef>
              <a:buFont typeface="Wingdings" panose="05000000000000000000" pitchFamily="2" charset="2"/>
              <a:buChar char="Ø"/>
              <a:defRPr sz="1800"/>
            </a:lvl1pPr>
            <a:lvl2pPr marL="914377" indent="-457189">
              <a:lnSpc>
                <a:spcPct val="100000"/>
              </a:lnSpc>
              <a:spcBef>
                <a:spcPts val="600"/>
              </a:spcBef>
              <a:buFont typeface="Wingdings" panose="05000000000000000000" pitchFamily="2" charset="2"/>
              <a:buChar char="ü"/>
              <a:defRPr sz="1600"/>
            </a:lvl2pPr>
            <a:lvl3pPr marL="1371566" indent="-457189">
              <a:lnSpc>
                <a:spcPct val="100000"/>
              </a:lnSpc>
              <a:spcBef>
                <a:spcPts val="600"/>
              </a:spcBef>
              <a:buFont typeface="Wingdings" panose="05000000000000000000" pitchFamily="2" charset="2"/>
              <a:buChar char="§"/>
              <a:defRPr sz="16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246063"/>
            <a:ext cx="2743200" cy="365125"/>
          </a:xfrm>
        </p:spPr>
        <p:txBody>
          <a:bodyPr/>
          <a:lstStyle>
            <a:lvl1pPr>
              <a:defRPr sz="1000"/>
            </a:lvl1pPr>
          </a:lstStyle>
          <a:p>
            <a:pPr defTabSz="1217054" eaLnBrk="0" fontAlgn="base" hangingPunct="0">
              <a:spcBef>
                <a:spcPct val="0"/>
              </a:spcBef>
              <a:spcAft>
                <a:spcPct val="0"/>
              </a:spcAft>
            </a:pPr>
            <a:fld id="{084E547D-0395-400B-A9C0-FEA7368480D9}" type="slidenum">
              <a:rPr lang="en-US" smtClean="0">
                <a:solidFill>
                  <a:srgbClr val="454545"/>
                </a:solidFill>
                <a:latin typeface="Arial" pitchFamily="34" charset="0"/>
                <a:cs typeface="Arial" pitchFamily="34" charset="0"/>
              </a:rPr>
              <a:pPr defTabSz="1217054" eaLnBrk="0" fontAlgn="base" hangingPunct="0">
                <a:spcBef>
                  <a:spcPct val="0"/>
                </a:spcBef>
                <a:spcAft>
                  <a:spcPct val="0"/>
                </a:spcAft>
              </a:pPr>
              <a:t>‹#›</a:t>
            </a:fld>
            <a:endParaRPr lang="en-US" dirty="0">
              <a:solidFill>
                <a:srgbClr val="454545"/>
              </a:solidFill>
              <a:latin typeface="Arial" pitchFamily="34" charset="0"/>
              <a:cs typeface="Arial" pitchFamily="34" charset="0"/>
            </a:endParaRPr>
          </a:p>
        </p:txBody>
      </p:sp>
      <p:cxnSp>
        <p:nvCxnSpPr>
          <p:cNvPr id="7" name="Straight Connector 6"/>
          <p:cNvCxnSpPr/>
          <p:nvPr userDrawn="1"/>
        </p:nvCxnSpPr>
        <p:spPr>
          <a:xfrm>
            <a:off x="838200" y="828457"/>
            <a:ext cx="10515600" cy="0"/>
          </a:xfrm>
          <a:prstGeom prst="line">
            <a:avLst/>
          </a:prstGeom>
          <a:ln w="44450">
            <a:solidFill>
              <a:srgbClr val="F26334"/>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2" y="6233362"/>
            <a:ext cx="2029821" cy="488116"/>
          </a:xfrm>
          <a:prstGeom prst="rect">
            <a:avLst/>
          </a:prstGeom>
        </p:spPr>
      </p:pic>
      <p:sp>
        <p:nvSpPr>
          <p:cNvPr id="9" name="Text Placeholder 19"/>
          <p:cNvSpPr txBox="1">
            <a:spLocks/>
          </p:cNvSpPr>
          <p:nvPr userDrawn="1"/>
        </p:nvSpPr>
        <p:spPr>
          <a:xfrm>
            <a:off x="2708366" y="6356351"/>
            <a:ext cx="7665119" cy="278555"/>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US" sz="800" dirty="0">
                <a:solidFill>
                  <a:srgbClr val="454545"/>
                </a:solidFill>
              </a:rPr>
              <a:t>The Global Language of Business                                                                                           © GS1 Hong Kong 2017</a:t>
            </a:r>
          </a:p>
        </p:txBody>
      </p:sp>
      <p:cxnSp>
        <p:nvCxnSpPr>
          <p:cNvPr id="10" name="Straight Connector 9"/>
          <p:cNvCxnSpPr/>
          <p:nvPr userDrawn="1"/>
        </p:nvCxnSpPr>
        <p:spPr>
          <a:xfrm flipV="1">
            <a:off x="838203" y="6061167"/>
            <a:ext cx="10515599" cy="870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3749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solidFill>
                  <a:srgbClr val="454545"/>
                </a:solidFill>
                <a:latin typeface="Arial" pitchFamily="34" charset="0"/>
                <a:cs typeface="Arial" pitchFamily="34" charset="0"/>
              </a:rPr>
              <a:pPr defTabSz="1217054" eaLnBrk="0" fontAlgn="base" hangingPunct="0">
                <a:spcBef>
                  <a:spcPct val="0"/>
                </a:spcBef>
                <a:spcAft>
                  <a:spcPct val="0"/>
                </a:spcAft>
                <a:defRPr/>
              </a:pPr>
              <a:t>‹#›</a:t>
            </a:fld>
            <a:endParaRPr lang="en-GB" dirty="0">
              <a:solidFill>
                <a:srgbClr val="454545"/>
              </a:solidFill>
              <a:latin typeface="Arial" pitchFamily="34" charset="0"/>
              <a:cs typeface="Arial" pitchFamily="34" charset="0"/>
            </a:endParaRPr>
          </a:p>
        </p:txBody>
      </p:sp>
      <p:sp>
        <p:nvSpPr>
          <p:cNvPr id="5" name="Rectangle 4"/>
          <p:cNvSpPr/>
          <p:nvPr userDrawn="1"/>
        </p:nvSpPr>
        <p:spPr>
          <a:xfrm>
            <a:off x="0" y="0"/>
            <a:ext cx="12192000" cy="6055056"/>
          </a:xfrm>
          <a:prstGeom prst="rect">
            <a:avLst/>
          </a:prstGeom>
          <a:solidFill>
            <a:schemeClr val="accent2"/>
          </a:solidFill>
          <a:ln w="25400" cap="flat" cmpd="sng" algn="ctr">
            <a:noFill/>
            <a:prstDash val="solid"/>
          </a:ln>
          <a:effectLst/>
        </p:spPr>
        <p:txBody>
          <a:bodyPr rtlCol="0" anchor="ctr"/>
          <a:lstStyle/>
          <a:p>
            <a:pPr algn="ctr"/>
            <a:endParaRPr lang="en-GB" sz="2400" kern="0" dirty="0">
              <a:solidFill>
                <a:sysClr val="window" lastClr="FFFFFF"/>
              </a:solidFill>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1010837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solidFill>
                  <a:srgbClr val="454545"/>
                </a:solidFill>
                <a:latin typeface="Arial" pitchFamily="34" charset="0"/>
                <a:cs typeface="Arial" pitchFamily="34" charset="0"/>
              </a:rPr>
              <a:pPr defTabSz="1217054" eaLnBrk="0" fontAlgn="base" hangingPunct="0">
                <a:spcBef>
                  <a:spcPct val="0"/>
                </a:spcBef>
                <a:spcAft>
                  <a:spcPct val="0"/>
                </a:spcAft>
                <a:defRPr/>
              </a:pPr>
              <a:t>‹#›</a:t>
            </a:fld>
            <a:endParaRPr lang="en-GB">
              <a:solidFill>
                <a:srgbClr val="454545"/>
              </a:solidFill>
              <a:latin typeface="Arial" pitchFamily="34" charset="0"/>
              <a:cs typeface="Arial" pitchFamily="34" charset="0"/>
            </a:endParaRPr>
          </a:p>
        </p:txBody>
      </p:sp>
      <p:sp>
        <p:nvSpPr>
          <p:cNvPr id="5" name="Rectangle 4"/>
          <p:cNvSpPr/>
          <p:nvPr userDrawn="1"/>
        </p:nvSpPr>
        <p:spPr>
          <a:xfrm>
            <a:off x="0" y="0"/>
            <a:ext cx="12192000" cy="6055056"/>
          </a:xfrm>
          <a:prstGeom prst="rect">
            <a:avLst/>
          </a:prstGeom>
          <a:solidFill>
            <a:srgbClr val="C1D82F"/>
          </a:solidFill>
          <a:ln w="25400" cap="flat" cmpd="sng" algn="ctr">
            <a:noFill/>
            <a:prstDash val="solid"/>
          </a:ln>
          <a:effectLst/>
        </p:spPr>
        <p:txBody>
          <a:bodyPr rtlCol="0" anchor="ctr"/>
          <a:lstStyle/>
          <a:p>
            <a:pPr algn="ctr"/>
            <a:endParaRPr lang="en-US" sz="2400" kern="0">
              <a:solidFill>
                <a:sysClr val="window" lastClr="FFFFFF"/>
              </a:solidFill>
              <a:cs typeface="Arial" pitchFamily="34" charset="0"/>
            </a:endParaRPr>
          </a:p>
        </p:txBody>
      </p:sp>
    </p:spTree>
    <p:extLst>
      <p:ext uri="{BB962C8B-B14F-4D97-AF65-F5344CB8AC3E}">
        <p14:creationId xmlns:p14="http://schemas.microsoft.com/office/powerpoint/2010/main" val="31495224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utomotiv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endParaRPr lang="en-GB" dirty="0">
              <a:solidFill>
                <a:srgbClr val="454545"/>
              </a:solidFill>
              <a:latin typeface="Arial" pitchFamily="34" charset="0"/>
              <a:cs typeface="Arial" pitchFamily="34" charset="0"/>
            </a:endParaRPr>
          </a:p>
        </p:txBody>
      </p:sp>
      <p:sp>
        <p:nvSpPr>
          <p:cNvPr id="5" name="Rectangle 4"/>
          <p:cNvSpPr/>
          <p:nvPr userDrawn="1"/>
        </p:nvSpPr>
        <p:spPr>
          <a:xfrm>
            <a:off x="0" y="0"/>
            <a:ext cx="12192000" cy="6055056"/>
          </a:xfrm>
          <a:prstGeom prst="rect">
            <a:avLst/>
          </a:prstGeom>
          <a:solidFill>
            <a:srgbClr val="89AADB"/>
          </a:solidFill>
          <a:ln w="25400" cap="flat" cmpd="sng" algn="ctr">
            <a:noFill/>
            <a:prstDash val="solid"/>
          </a:ln>
          <a:effectLst/>
        </p:spPr>
        <p:txBody>
          <a:bodyPr rtlCol="0" anchor="ctr"/>
          <a:lstStyle/>
          <a:p>
            <a:pPr algn="ctr"/>
            <a:endParaRPr lang="en-US" sz="2400" kern="0">
              <a:solidFill>
                <a:sysClr val="window" lastClr="FFFFFF"/>
              </a:solidFill>
              <a:cs typeface="Arial" pitchFamily="34" charset="0"/>
            </a:endParaRPr>
          </a:p>
        </p:txBody>
      </p:sp>
    </p:spTree>
    <p:extLst>
      <p:ext uri="{BB962C8B-B14F-4D97-AF65-F5344CB8AC3E}">
        <p14:creationId xmlns:p14="http://schemas.microsoft.com/office/powerpoint/2010/main" val="14670354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109699"/>
          </a:xfrm>
          <a:prstGeom prst="rect">
            <a:avLst/>
          </a:prstGeom>
          <a:solidFill>
            <a:srgbClr val="888B8D"/>
          </a:solidFill>
          <a:ln w="25400" cap="flat" cmpd="sng" algn="ctr">
            <a:noFill/>
            <a:prstDash val="solid"/>
          </a:ln>
          <a:effectLst/>
        </p:spPr>
        <p:txBody>
          <a:bodyPr rtlCol="0" anchor="ctr"/>
          <a:lstStyle/>
          <a:p>
            <a:pPr algn="ctr"/>
            <a:endParaRPr lang="en-GB" sz="2400" kern="0" dirty="0">
              <a:solidFill>
                <a:sysClr val="window" lastClr="FFFFFF"/>
              </a:solidFill>
              <a:cs typeface="Arial" pitchFamily="34" charset="0"/>
            </a:endParaRP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solidFill>
                  <a:srgbClr val="454545"/>
                </a:solidFill>
                <a:latin typeface="Arial" pitchFamily="34" charset="0"/>
                <a:cs typeface="Arial" pitchFamily="34" charset="0"/>
              </a:rPr>
              <a:pPr defTabSz="1217054" eaLnBrk="0" fontAlgn="base" hangingPunct="0">
                <a:spcBef>
                  <a:spcPct val="0"/>
                </a:spcBef>
                <a:spcAft>
                  <a:spcPct val="0"/>
                </a:spcAft>
                <a:defRPr/>
              </a:pPr>
              <a:t>‹#›</a:t>
            </a:fld>
            <a:endParaRPr lang="en-GB" dirty="0">
              <a:solidFill>
                <a:srgbClr val="454545"/>
              </a:solidFill>
              <a:latin typeface="Arial" pitchFamily="34" charset="0"/>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4058047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ransport &amp; Logistic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solidFill>
                  <a:srgbClr val="454545"/>
                </a:solidFill>
                <a:latin typeface="Arial" pitchFamily="34" charset="0"/>
                <a:cs typeface="Arial" pitchFamily="34" charset="0"/>
              </a:rPr>
              <a:pPr defTabSz="1217054" eaLnBrk="0" fontAlgn="base" hangingPunct="0">
                <a:spcBef>
                  <a:spcPct val="0"/>
                </a:spcBef>
                <a:spcAft>
                  <a:spcPct val="0"/>
                </a:spcAft>
                <a:defRPr/>
              </a:pPr>
              <a:t>‹#›</a:t>
            </a:fld>
            <a:endParaRPr lang="en-GB">
              <a:solidFill>
                <a:srgbClr val="454545"/>
              </a:solidFill>
              <a:latin typeface="Arial" pitchFamily="34" charset="0"/>
              <a:cs typeface="Arial" pitchFamily="34" charset="0"/>
            </a:endParaRPr>
          </a:p>
        </p:txBody>
      </p:sp>
      <p:sp>
        <p:nvSpPr>
          <p:cNvPr id="5" name="Rectangle 4"/>
          <p:cNvSpPr/>
          <p:nvPr userDrawn="1"/>
        </p:nvSpPr>
        <p:spPr>
          <a:xfrm>
            <a:off x="0" y="0"/>
            <a:ext cx="12192000" cy="6055056"/>
          </a:xfrm>
          <a:prstGeom prst="rect">
            <a:avLst/>
          </a:prstGeom>
          <a:solidFill>
            <a:srgbClr val="22BCB9"/>
          </a:solidFill>
          <a:ln w="25400" cap="flat" cmpd="sng" algn="ctr">
            <a:noFill/>
            <a:prstDash val="solid"/>
          </a:ln>
          <a:effectLst/>
        </p:spPr>
        <p:txBody>
          <a:bodyPr rtlCol="0" anchor="ctr"/>
          <a:lstStyle/>
          <a:p>
            <a:pPr algn="ctr"/>
            <a:endParaRPr lang="en-US" sz="2400" kern="0">
              <a:solidFill>
                <a:sysClr val="window" lastClr="FFFFFF"/>
              </a:solidFill>
              <a:cs typeface="Arial" pitchFamily="34" charset="0"/>
            </a:endParaRPr>
          </a:p>
        </p:txBody>
      </p:sp>
    </p:spTree>
    <p:extLst>
      <p:ext uri="{BB962C8B-B14F-4D97-AF65-F5344CB8AC3E}">
        <p14:creationId xmlns:p14="http://schemas.microsoft.com/office/powerpoint/2010/main" val="36460924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orporate Visual">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Rectangle 3"/>
          <p:cNvSpPr/>
          <p:nvPr userDrawn="1"/>
        </p:nvSpPr>
        <p:spPr>
          <a:xfrm>
            <a:off x="8318500" y="6360585"/>
            <a:ext cx="2286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217054" fontAlgn="base">
              <a:spcBef>
                <a:spcPct val="0"/>
              </a:spcBef>
              <a:spcAft>
                <a:spcPct val="0"/>
              </a:spcAft>
              <a:defRPr/>
            </a:pPr>
            <a:endParaRPr lang="en-US" altLang="zh-TW" sz="2400">
              <a:solidFill>
                <a:srgbClr val="FFFFFF"/>
              </a:solidFill>
              <a:cs typeface="Arial" pitchFamily="34" charset="0"/>
            </a:endParaRPr>
          </a:p>
        </p:txBody>
      </p:sp>
      <p:cxnSp>
        <p:nvCxnSpPr>
          <p:cNvPr id="11" name="Straight Connector 4"/>
          <p:cNvCxnSpPr/>
          <p:nvPr userDrawn="1"/>
        </p:nvCxnSpPr>
        <p:spPr>
          <a:xfrm>
            <a:off x="1058334" y="4658784"/>
            <a:ext cx="73575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2"/>
          <p:cNvSpPr>
            <a:spLocks noGrp="1"/>
          </p:cNvSpPr>
          <p:nvPr>
            <p:ph type="title"/>
          </p:nvPr>
        </p:nvSpPr>
        <p:spPr>
          <a:xfrm>
            <a:off x="1072278" y="2883946"/>
            <a:ext cx="7397221" cy="891165"/>
          </a:xfrm>
          <a:prstGeom prst="rect">
            <a:avLst/>
          </a:prstGeom>
        </p:spPr>
        <p:txBody>
          <a:bodyPr lIns="0" tIns="0" rIns="0" bIns="0" anchor="t" anchorCtr="0"/>
          <a:lstStyle>
            <a:lvl1pPr algn="l">
              <a:lnSpc>
                <a:spcPts val="4000"/>
              </a:lnSpc>
              <a:defRPr sz="3200" b="0" i="0" cap="none" spc="120" baseline="0">
                <a:solidFill>
                  <a:srgbClr val="FFFFFF"/>
                </a:solidFill>
                <a:latin typeface="Verdana"/>
                <a:cs typeface="Verdana"/>
              </a:defRPr>
            </a:lvl1pPr>
          </a:lstStyle>
          <a:p>
            <a:r>
              <a:rPr lang="en-US"/>
              <a:t>Click to edit Master title style</a:t>
            </a:r>
            <a:endParaRPr lang="en-US" dirty="0"/>
          </a:p>
        </p:txBody>
      </p:sp>
      <p:sp>
        <p:nvSpPr>
          <p:cNvPr id="8" name="Picture Placeholder 4"/>
          <p:cNvSpPr>
            <a:spLocks noGrp="1"/>
          </p:cNvSpPr>
          <p:nvPr>
            <p:ph type="pic" sz="quarter" idx="15"/>
          </p:nvPr>
        </p:nvSpPr>
        <p:spPr>
          <a:xfrm>
            <a:off x="803024" y="5919789"/>
            <a:ext cx="2599267" cy="576263"/>
          </a:xfrm>
          <a:prstGeom prst="rect">
            <a:avLst/>
          </a:prstGeom>
          <a:noFill/>
        </p:spPr>
        <p:txBody>
          <a:bodyPr anchor="t" anchorCtr="0">
            <a:normAutofit/>
          </a:bodyPr>
          <a:lstStyle>
            <a:lvl1pPr marL="0" indent="0" algn="l">
              <a:buNone/>
              <a:defRPr sz="1200" b="0" i="0" spc="0">
                <a:solidFill>
                  <a:srgbClr val="B1B3B3"/>
                </a:solidFill>
                <a:latin typeface="Verdana"/>
                <a:cs typeface="Verdana"/>
              </a:defRPr>
            </a:lvl1pPr>
          </a:lstStyle>
          <a:p>
            <a:pPr lvl="0"/>
            <a:r>
              <a:rPr lang="en-US" noProof="0"/>
              <a:t>Click icon to add picture</a:t>
            </a:r>
          </a:p>
        </p:txBody>
      </p:sp>
      <p:sp>
        <p:nvSpPr>
          <p:cNvPr id="10" name="Text Placeholder 19"/>
          <p:cNvSpPr>
            <a:spLocks noGrp="1"/>
          </p:cNvSpPr>
          <p:nvPr>
            <p:ph type="body" sz="quarter" idx="11"/>
          </p:nvPr>
        </p:nvSpPr>
        <p:spPr>
          <a:xfrm>
            <a:off x="1072279" y="3857510"/>
            <a:ext cx="7397724" cy="704692"/>
          </a:xfrm>
          <a:prstGeom prst="rect">
            <a:avLst/>
          </a:prstGeom>
        </p:spPr>
        <p:txBody>
          <a:bodyPr lIns="0" tIns="0" rIns="0" bIns="0"/>
          <a:lstStyle>
            <a:lvl1pPr marL="0" indent="0" algn="l">
              <a:buNone/>
              <a:defRPr sz="2067" b="0" i="0" cap="none" spc="120" baseline="0">
                <a:solidFill>
                  <a:srgbClr val="FFFFFF"/>
                </a:solidFill>
                <a:latin typeface="Verdana"/>
                <a:cs typeface="Verdana"/>
              </a:defRPr>
            </a:lvl1pPr>
          </a:lstStyle>
          <a:p>
            <a:pPr lvl="0"/>
            <a:r>
              <a:rPr lang="en-US"/>
              <a:t>Click to edit Master text styles</a:t>
            </a:r>
          </a:p>
        </p:txBody>
      </p:sp>
      <p:sp>
        <p:nvSpPr>
          <p:cNvPr id="14" name="Text Placeholder 19"/>
          <p:cNvSpPr>
            <a:spLocks noGrp="1"/>
          </p:cNvSpPr>
          <p:nvPr>
            <p:ph type="body" sz="quarter" idx="12"/>
          </p:nvPr>
        </p:nvSpPr>
        <p:spPr>
          <a:xfrm>
            <a:off x="1072277" y="4771595"/>
            <a:ext cx="7394728" cy="205052"/>
          </a:xfrm>
          <a:prstGeom prst="rect">
            <a:avLst/>
          </a:prstGeom>
        </p:spPr>
        <p:txBody>
          <a:bodyPr lIns="0" tIns="0" rIns="0" bIns="0"/>
          <a:lstStyle>
            <a:lvl1pPr marL="0" indent="0" algn="l">
              <a:buNone/>
              <a:defRPr sz="1733" b="0" cap="none" spc="0" baseline="0">
                <a:solidFill>
                  <a:srgbClr val="FFFFFF"/>
                </a:solidFill>
                <a:latin typeface="Verdana"/>
                <a:cs typeface="Verdana"/>
              </a:defRPr>
            </a:lvl1pPr>
          </a:lstStyle>
          <a:p>
            <a:pPr lvl="0"/>
            <a:r>
              <a:rPr lang="en-US"/>
              <a:t>Click to edit Master text styles</a:t>
            </a:r>
          </a:p>
        </p:txBody>
      </p:sp>
      <p:sp>
        <p:nvSpPr>
          <p:cNvPr id="15" name="Text Placeholder 19"/>
          <p:cNvSpPr>
            <a:spLocks noGrp="1"/>
          </p:cNvSpPr>
          <p:nvPr>
            <p:ph type="body" sz="quarter" idx="14"/>
          </p:nvPr>
        </p:nvSpPr>
        <p:spPr>
          <a:xfrm>
            <a:off x="1072277" y="5055119"/>
            <a:ext cx="7394728" cy="205052"/>
          </a:xfrm>
          <a:prstGeom prst="rect">
            <a:avLst/>
          </a:prstGeom>
        </p:spPr>
        <p:txBody>
          <a:bodyPr lIns="0" tIns="0" rIns="0" bIns="0"/>
          <a:lstStyle>
            <a:lvl1pPr marL="0" indent="0" algn="l">
              <a:buNone/>
              <a:defRPr sz="1733" b="0" cap="none" spc="0" baseline="0">
                <a:solidFill>
                  <a:srgbClr val="FFFFFF"/>
                </a:solidFill>
                <a:latin typeface="Verdana"/>
                <a:cs typeface="Verdana"/>
              </a:defRPr>
            </a:lvl1pPr>
          </a:lstStyle>
          <a:p>
            <a:pPr lvl="0"/>
            <a:r>
              <a:rPr lang="en-US"/>
              <a:t>Click to edit Master text styles</a:t>
            </a:r>
          </a:p>
        </p:txBody>
      </p:sp>
    </p:spTree>
    <p:extLst>
      <p:ext uri="{BB962C8B-B14F-4D97-AF65-F5344CB8AC3E}">
        <p14:creationId xmlns:p14="http://schemas.microsoft.com/office/powerpoint/2010/main" val="288993003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6" name="Picture Placeholder 2"/>
          <p:cNvSpPr>
            <a:spLocks noGrp="1"/>
          </p:cNvSpPr>
          <p:nvPr>
            <p:ph type="pic" sz="quarter" idx="13" hasCustomPrompt="1"/>
          </p:nvPr>
        </p:nvSpPr>
        <p:spPr>
          <a:xfrm>
            <a:off x="0" y="0"/>
            <a:ext cx="12192000" cy="6055784"/>
          </a:xfrm>
          <a:prstGeom prst="rect">
            <a:avLst/>
          </a:prstGeom>
        </p:spPr>
        <p:txBody>
          <a:bodyPr anchor="ctr" anchorCtr="0"/>
          <a:lstStyle>
            <a:lvl1pPr marL="98998" indent="0" algn="ctr">
              <a:buNone/>
              <a:defRPr/>
            </a:lvl1pPr>
          </a:lstStyle>
          <a:p>
            <a:r>
              <a:rPr lang="en-GB" noProof="0" dirty="0"/>
              <a:t>Click to insert image</a:t>
            </a:r>
          </a:p>
        </p:txBody>
      </p:sp>
      <p:sp>
        <p:nvSpPr>
          <p:cNvPr id="7"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423175873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Tree>
    <p:extLst>
      <p:ext uri="{BB962C8B-B14F-4D97-AF65-F5344CB8AC3E}">
        <p14:creationId xmlns:p14="http://schemas.microsoft.com/office/powerpoint/2010/main" val="136174071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1"/>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3954613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604857" y="2436482"/>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6369119" y="2436482"/>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602274"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9" name="Text Placeholder 5"/>
          <p:cNvSpPr>
            <a:spLocks noGrp="1"/>
          </p:cNvSpPr>
          <p:nvPr>
            <p:ph type="body" sz="quarter" idx="22" hasCustomPrompt="1"/>
          </p:nvPr>
        </p:nvSpPr>
        <p:spPr>
          <a:xfrm>
            <a:off x="6368647"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Tree>
    <p:extLst>
      <p:ext uri="{BB962C8B-B14F-4D97-AF65-F5344CB8AC3E}">
        <p14:creationId xmlns:p14="http://schemas.microsoft.com/office/powerpoint/2010/main" val="7779641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2"/>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40772423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60721515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3"/>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8092128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22BCB9"/>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3125418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888B8D"/>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333911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002C6C"/>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1672074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454545"/>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Arial" pitchFamily="34" charset="0"/>
            </a:endParaRP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31536510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Full GS1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a:p>
        </p:txBody>
      </p:sp>
      <p:sp>
        <p:nvSpPr>
          <p:cNvPr id="5" name="Rectangle 4"/>
          <p:cNvSpPr/>
          <p:nvPr userDrawn="1"/>
        </p:nvSpPr>
        <p:spPr>
          <a:xfrm>
            <a:off x="0" y="0"/>
            <a:ext cx="12192000" cy="6055056"/>
          </a:xfrm>
          <a:prstGeom prst="rect">
            <a:avLst/>
          </a:prstGeom>
          <a:solidFill>
            <a:srgbClr val="FBB03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Verdana"/>
              <a:ea typeface="+mn-ea"/>
              <a:cs typeface="Arial" pitchFamily="34" charset="0"/>
            </a:endParaRPr>
          </a:p>
        </p:txBody>
      </p:sp>
    </p:spTree>
    <p:extLst>
      <p:ext uri="{BB962C8B-B14F-4D97-AF65-F5344CB8AC3E}">
        <p14:creationId xmlns:p14="http://schemas.microsoft.com/office/powerpoint/2010/main" val="6218473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a:p>
        </p:txBody>
      </p:sp>
      <p:sp>
        <p:nvSpPr>
          <p:cNvPr id="5" name="Rectangle 4"/>
          <p:cNvSpPr/>
          <p:nvPr userDrawn="1"/>
        </p:nvSpPr>
        <p:spPr>
          <a:xfrm>
            <a:off x="0" y="0"/>
            <a:ext cx="12192000" cy="6055056"/>
          </a:xfrm>
          <a:prstGeom prst="rect">
            <a:avLst/>
          </a:prstGeom>
          <a:solidFill>
            <a:srgbClr val="C1D82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Verdana"/>
              <a:ea typeface="+mn-ea"/>
              <a:cs typeface="Arial" pitchFamily="34" charset="0"/>
            </a:endParaRPr>
          </a:p>
        </p:txBody>
      </p:sp>
    </p:spTree>
    <p:extLst>
      <p:ext uri="{BB962C8B-B14F-4D97-AF65-F5344CB8AC3E}">
        <p14:creationId xmlns:p14="http://schemas.microsoft.com/office/powerpoint/2010/main" val="29807277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utomotiv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endParaRPr lang="en-GB" dirty="0"/>
          </a:p>
        </p:txBody>
      </p:sp>
      <p:sp>
        <p:nvSpPr>
          <p:cNvPr id="5" name="Rectangle 4"/>
          <p:cNvSpPr/>
          <p:nvPr userDrawn="1"/>
        </p:nvSpPr>
        <p:spPr>
          <a:xfrm>
            <a:off x="0" y="0"/>
            <a:ext cx="12192000" cy="6055056"/>
          </a:xfrm>
          <a:prstGeom prst="rect">
            <a:avLst/>
          </a:prstGeom>
          <a:solidFill>
            <a:srgbClr val="89AADB"/>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Verdana"/>
              <a:ea typeface="+mn-ea"/>
              <a:cs typeface="Arial" pitchFamily="34" charset="0"/>
            </a:endParaRPr>
          </a:p>
        </p:txBody>
      </p:sp>
    </p:spTree>
    <p:extLst>
      <p:ext uri="{BB962C8B-B14F-4D97-AF65-F5344CB8AC3E}">
        <p14:creationId xmlns:p14="http://schemas.microsoft.com/office/powerpoint/2010/main" val="370918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595232" y="1454730"/>
            <a:ext cx="10981011" cy="4425756"/>
          </a:xfrm>
          <a:prstGeom prst="rect">
            <a:avLst/>
          </a:prstGeom>
        </p:spPr>
        <p:txBody>
          <a:bodyPr/>
          <a:lstStyle>
            <a:lvl1pPr>
              <a:lnSpc>
                <a:spcPct val="150000"/>
              </a:lnSpc>
              <a:defRPr sz="2000"/>
            </a:lvl1pPr>
            <a:lvl2pPr>
              <a:lnSpc>
                <a:spcPct val="150000"/>
              </a:lnSpc>
              <a:defRPr sz="2000"/>
            </a:lvl2pPr>
            <a:lvl3pPr>
              <a:lnSpc>
                <a:spcPct val="150000"/>
              </a:lnSpc>
              <a:defRPr sz="2000"/>
            </a:lvl3pPr>
            <a:lvl4pPr>
              <a:lnSpc>
                <a:spcPct val="150000"/>
              </a:lnSpc>
              <a:defRPr sz="2000"/>
            </a:lvl4pPr>
            <a:lvl5pPr>
              <a:lnSpc>
                <a:spcPct val="150000"/>
              </a:lnSpc>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5100376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ull Duoto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bg1">
              <a:lumMod val="95000"/>
            </a:schemeClr>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 lastClr="FFFFFF"/>
              </a:solidFill>
              <a:effectLst/>
              <a:uLnTx/>
              <a:uFillTx/>
              <a:latin typeface="Verdana"/>
              <a:ea typeface="+mn-ea"/>
              <a:cs typeface="Arial" pitchFamily="34" charset="0"/>
            </a:endParaRPr>
          </a:p>
        </p:txBody>
      </p:sp>
    </p:spTree>
    <p:extLst>
      <p:ext uri="{BB962C8B-B14F-4D97-AF65-F5344CB8AC3E}">
        <p14:creationId xmlns:p14="http://schemas.microsoft.com/office/powerpoint/2010/main" val="31146522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588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a:p>
        </p:txBody>
      </p:sp>
    </p:spTree>
    <p:extLst>
      <p:ext uri="{BB962C8B-B14F-4D97-AF65-F5344CB8AC3E}">
        <p14:creationId xmlns:p14="http://schemas.microsoft.com/office/powerpoint/2010/main" val="18141868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937" y="4181"/>
            <a:ext cx="10646228" cy="818273"/>
          </a:xfrm>
        </p:spPr>
        <p:txBody>
          <a:bodyPr>
            <a:normAutofit/>
          </a:bodyPr>
          <a:lstStyle>
            <a:lvl1pPr>
              <a:defRPr sz="25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91937" y="912125"/>
            <a:ext cx="10646228" cy="5194761"/>
          </a:xfrm>
        </p:spPr>
        <p:txBody>
          <a:bodyPr/>
          <a:lstStyle>
            <a:lvl1pPr marL="274313" indent="-274313">
              <a:lnSpc>
                <a:spcPts val="2500"/>
              </a:lnSpc>
              <a:spcBef>
                <a:spcPts val="1200"/>
              </a:spcBef>
              <a:buFont typeface="Wingdings" panose="05000000000000000000" pitchFamily="2" charset="2"/>
              <a:buChar char="Ø"/>
              <a:defRPr sz="2000" b="1"/>
            </a:lvl1pPr>
            <a:lvl2pPr marL="548626" indent="-274313">
              <a:lnSpc>
                <a:spcPts val="2500"/>
              </a:lnSpc>
              <a:spcBef>
                <a:spcPts val="600"/>
              </a:spcBef>
              <a:buFont typeface="Wingdings" panose="05000000000000000000" pitchFamily="2" charset="2"/>
              <a:buChar char="ü"/>
              <a:defRPr sz="1800"/>
            </a:lvl2pPr>
            <a:lvl3pPr marL="822939" indent="-274313">
              <a:lnSpc>
                <a:spcPts val="1800"/>
              </a:lnSpc>
              <a:spcBef>
                <a:spcPts val="600"/>
              </a:spcBef>
              <a:buFont typeface="Wingdings" panose="05000000000000000000" pitchFamily="2" charset="2"/>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96752" y="6196559"/>
            <a:ext cx="4114800" cy="365125"/>
          </a:xfrm>
        </p:spPr>
        <p:txBody>
          <a:bodyPr/>
          <a:lstStyle>
            <a:lvl1pPr>
              <a:defRPr sz="900"/>
            </a:lvl1pPr>
          </a:lstStyle>
          <a:p>
            <a:pPr defTabSz="1217054" eaLnBrk="0" fontAlgn="base" hangingPunct="0">
              <a:spcBef>
                <a:spcPct val="0"/>
              </a:spcBef>
              <a:spcAft>
                <a:spcPct val="0"/>
              </a:spcAft>
            </a:pPr>
            <a:r>
              <a:rPr lang="en-US">
                <a:solidFill>
                  <a:srgbClr val="454545"/>
                </a:solidFill>
                <a:latin typeface="Arial" pitchFamily="34" charset="0"/>
                <a:cs typeface="Arial" pitchFamily="34" charset="0"/>
              </a:rPr>
              <a:t>The Global Language of Business</a:t>
            </a:r>
            <a:endParaRPr lang="en-US" dirty="0">
              <a:solidFill>
                <a:srgbClr val="454545"/>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9023685" y="6196559"/>
            <a:ext cx="2414481" cy="365125"/>
          </a:xfrm>
        </p:spPr>
        <p:txBody>
          <a:bodyPr/>
          <a:lstStyle/>
          <a:p>
            <a:pPr defTabSz="1217054" eaLnBrk="0" fontAlgn="base" hangingPunct="0">
              <a:spcBef>
                <a:spcPct val="0"/>
              </a:spcBef>
              <a:spcAft>
                <a:spcPct val="0"/>
              </a:spcAft>
            </a:pPr>
            <a:r>
              <a:rPr lang="en-US" sz="900"/>
              <a:t>© GS1 Hong Kong 2017                          </a:t>
            </a:r>
            <a:fld id="{E7F11916-E97C-4FD1-8654-902547021572}" type="slidenum">
              <a:rPr lang="en-US" sz="900" smtClean="0"/>
              <a:pPr defTabSz="1217054" eaLnBrk="0" fontAlgn="base" hangingPunct="0">
                <a:spcBef>
                  <a:spcPct val="0"/>
                </a:spcBef>
                <a:spcAft>
                  <a:spcPct val="0"/>
                </a:spcAft>
              </a:pPr>
              <a:t>‹#›</a:t>
            </a:fld>
            <a:endParaRPr lang="en-US" sz="900" dirty="0"/>
          </a:p>
        </p:txBody>
      </p:sp>
      <p:cxnSp>
        <p:nvCxnSpPr>
          <p:cNvPr id="8" name="Straight Connector 7"/>
          <p:cNvCxnSpPr/>
          <p:nvPr/>
        </p:nvCxnSpPr>
        <p:spPr>
          <a:xfrm>
            <a:off x="791937"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791937"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3" name="Picture 2" descr="E:\Brand Guidelines\GS1_Hong_Kong_2014-12-17\GS1_Hong_Kong_122px_Tall_RGB_2014-12-17.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83772" y="6196559"/>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791937"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userDrawn="1"/>
        </p:nvCxnSpPr>
        <p:spPr>
          <a:xfrm>
            <a:off x="791937"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4" name="Picture 2" descr="E:\Brand Guidelines\GS1_Hong_Kong_2014-12-17\GS1_Hong_Kong_122px_Tall_RGB_2014-12-17.jp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83772" y="6196559"/>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423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737021" y="1455210"/>
            <a:ext cx="10725036" cy="454554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2"/>
          <p:cNvSpPr>
            <a:spLocks noGrp="1"/>
          </p:cNvSpPr>
          <p:nvPr>
            <p:ph type="sldNum" sz="quarter" idx="12"/>
          </p:nvPr>
        </p:nvSpPr>
        <p:spPr/>
        <p:txBody>
          <a:body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Tree>
    <p:extLst>
      <p:ext uri="{BB962C8B-B14F-4D97-AF65-F5344CB8AC3E}">
        <p14:creationId xmlns:p14="http://schemas.microsoft.com/office/powerpoint/2010/main" val="13697763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22D439-D920-4757-B375-478AE4BC8FE8}" type="datetime1">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Global Language of Business</a:t>
            </a:r>
          </a:p>
        </p:txBody>
      </p:sp>
      <p:sp>
        <p:nvSpPr>
          <p:cNvPr id="6" name="Slide Number Placeholder 5"/>
          <p:cNvSpPr>
            <a:spLocks noGrp="1"/>
          </p:cNvSpPr>
          <p:nvPr>
            <p:ph type="sldNum"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982056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936" y="4179"/>
            <a:ext cx="10646228" cy="818273"/>
          </a:xfrm>
        </p:spPr>
        <p:txBody>
          <a:bodyPr>
            <a:normAutofit/>
          </a:bodyPr>
          <a:lstStyle>
            <a:lvl1pPr>
              <a:defRPr sz="25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91936" y="912123"/>
            <a:ext cx="10646228" cy="5194761"/>
          </a:xfrm>
        </p:spPr>
        <p:txBody>
          <a:bodyPr/>
          <a:lstStyle>
            <a:lvl1pPr marL="274320" indent="-274320">
              <a:lnSpc>
                <a:spcPts val="2500"/>
              </a:lnSpc>
              <a:spcBef>
                <a:spcPts val="1200"/>
              </a:spcBef>
              <a:buFont typeface="Wingdings" panose="05000000000000000000" pitchFamily="2" charset="2"/>
              <a:buChar char="Ø"/>
              <a:defRPr sz="2000" b="1"/>
            </a:lvl1pPr>
            <a:lvl2pPr marL="548640" indent="-274320">
              <a:lnSpc>
                <a:spcPts val="2500"/>
              </a:lnSpc>
              <a:spcBef>
                <a:spcPts val="600"/>
              </a:spcBef>
              <a:buFont typeface="Wingdings" panose="05000000000000000000" pitchFamily="2" charset="2"/>
              <a:buChar char="ü"/>
              <a:defRPr sz="1800"/>
            </a:lvl2pPr>
            <a:lvl3pPr marL="822960" indent="-274320">
              <a:lnSpc>
                <a:spcPts val="1800"/>
              </a:lnSpc>
              <a:spcBef>
                <a:spcPts val="600"/>
              </a:spcBef>
              <a:buFont typeface="Wingdings" panose="05000000000000000000" pitchFamily="2" charset="2"/>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96752" y="6196558"/>
            <a:ext cx="4114800" cy="365125"/>
          </a:xfrm>
        </p:spPr>
        <p:txBody>
          <a:bodyPr/>
          <a:lstStyle>
            <a:lvl1pPr>
              <a:defRPr sz="900"/>
            </a:lvl1pPr>
          </a:lstStyle>
          <a:p>
            <a:r>
              <a:rPr lang="en-US">
                <a:solidFill>
                  <a:prstClr val="black">
                    <a:tint val="75000"/>
                  </a:prstClr>
                </a:solidFill>
              </a:rPr>
              <a:t>The Global Language of Business</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9023683" y="6196558"/>
            <a:ext cx="2414481" cy="365125"/>
          </a:xfrm>
        </p:spPr>
        <p:txBody>
          <a:bodyPr/>
          <a:lstStyle/>
          <a:p>
            <a:r>
              <a:rPr lang="en-US" sz="900">
                <a:solidFill>
                  <a:prstClr val="black">
                    <a:tint val="75000"/>
                  </a:prstClr>
                </a:solidFill>
              </a:rPr>
              <a:t>© GS1 Hong Kong 2017                          </a:t>
            </a:r>
            <a:fld id="{E7F11916-E97C-4FD1-8654-902547021572}" type="slidenum">
              <a:rPr lang="en-US" sz="900" smtClean="0">
                <a:solidFill>
                  <a:prstClr val="black">
                    <a:tint val="75000"/>
                  </a:prstClr>
                </a:solidFill>
              </a:rPr>
              <a:pPr/>
              <a:t>‹#›</a:t>
            </a:fld>
            <a:endParaRPr lang="en-US" sz="900" dirty="0">
              <a:solidFill>
                <a:prstClr val="black">
                  <a:tint val="75000"/>
                </a:prstClr>
              </a:solidFill>
            </a:endParaRPr>
          </a:p>
        </p:txBody>
      </p:sp>
      <p:cxnSp>
        <p:nvCxnSpPr>
          <p:cNvPr id="8" name="Straight Connector 7"/>
          <p:cNvCxnSpPr/>
          <p:nvPr/>
        </p:nvCxnSpPr>
        <p:spPr>
          <a:xfrm>
            <a:off x="791936"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791936"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3" name="Picture 2" descr="E:\Brand Guidelines\GS1_Hong_Kong_2014-12-17\GS1_Hong_Kong_122px_Tall_RGB_2014-1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772" y="6196558"/>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0923" y="4178"/>
            <a:ext cx="1197267" cy="7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791936"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userDrawn="1"/>
        </p:nvCxnSpPr>
        <p:spPr>
          <a:xfrm>
            <a:off x="791936"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4" name="Picture 2" descr="E:\Brand Guidelines\GS1_Hong_Kong_2014-12-17\GS1_Hong_Kong_122px_Tall_RGB_2014-12-17.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3772" y="6196558"/>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0923" y="4178"/>
            <a:ext cx="1197267" cy="7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36027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D972C-EEDB-4D2D-9687-847C04632C60}" type="datetime1">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0166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625C9-2587-4083-80BB-FCD3D09D0D37}" type="datetime1">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Global Language of Business</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178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B3518F-1D64-4AD7-95FF-AE5AD0924DE5}" type="datetime1">
              <a:rPr lang="en-US" smtClean="0">
                <a:solidFill>
                  <a:prstClr val="black">
                    <a:tint val="75000"/>
                  </a:prstClr>
                </a:solidFill>
              </a:rPr>
              <a:pPr/>
              <a:t>10/25/2019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The Global Language of Business</a:t>
            </a:r>
          </a:p>
        </p:txBody>
      </p:sp>
      <p:sp>
        <p:nvSpPr>
          <p:cNvPr id="9" name="Slide Number Placeholder 8"/>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531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1579754"/>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6329159" y="1579754"/>
            <a:ext cx="5261980"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600860" y="3870478"/>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6329159" y="3870478"/>
            <a:ext cx="5261980" cy="1830413"/>
          </a:xfrm>
          <a:prstGeom prst="rect">
            <a:avLst/>
          </a:prstGeom>
        </p:spPr>
        <p:txBody>
          <a:bodyPr lIns="91440">
            <a:noAutofit/>
          </a:bodyPr>
          <a:lstStyle>
            <a:lvl1pPr>
              <a:lnSpc>
                <a:spcPct val="100000"/>
              </a:lnSpc>
              <a:spcBef>
                <a:spcPts val="533"/>
              </a:spcBef>
              <a:defRPr sz="1467" kern="1200"/>
            </a:lvl1pPr>
            <a:lvl2pPr>
              <a:lnSpc>
                <a:spcPct val="100000"/>
              </a:lnSpc>
              <a:spcBef>
                <a:spcPts val="533"/>
              </a:spcBef>
              <a:defRPr sz="1467"/>
            </a:lvl2pPr>
            <a:lvl3pPr>
              <a:lnSpc>
                <a:spcPct val="100000"/>
              </a:lnSpc>
              <a:spcBef>
                <a:spcPts val="533"/>
              </a:spcBef>
              <a:defRPr sz="1467" kern="1200"/>
            </a:lvl3pPr>
            <a:lvl4pPr>
              <a:lnSpc>
                <a:spcPct val="100000"/>
              </a:lnSpc>
              <a:spcBef>
                <a:spcPts val="533"/>
              </a:spcBef>
              <a:defRPr sz="1467" kern="1200"/>
            </a:lvl4pPr>
            <a:lvl5pPr>
              <a:lnSpc>
                <a:spcPct val="100000"/>
              </a:lnSpc>
              <a:spcBef>
                <a:spcPts val="533"/>
              </a:spcBef>
              <a:defRPr sz="1467"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03997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14D346-C6FD-4F5A-AB51-16F8A2E92E9B}" type="datetime1">
              <a:rPr lang="en-US" smtClean="0">
                <a:solidFill>
                  <a:prstClr val="black">
                    <a:tint val="75000"/>
                  </a:prstClr>
                </a:solidFill>
              </a:rPr>
              <a:pPr/>
              <a:t>10/25/2019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The Global Language of Business</a:t>
            </a:r>
          </a:p>
        </p:txBody>
      </p:sp>
      <p:sp>
        <p:nvSpPr>
          <p:cNvPr id="5" name="Slide Number Placeholder 4"/>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4816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4365D-CA24-4B93-8887-61553C7FA2A0}" type="datetime1">
              <a:rPr lang="en-US" smtClean="0">
                <a:solidFill>
                  <a:prstClr val="black">
                    <a:tint val="75000"/>
                  </a:prstClr>
                </a:solidFill>
              </a:rPr>
              <a:pPr/>
              <a:t>10/25/2019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The Global Language of Business</a:t>
            </a:r>
          </a:p>
        </p:txBody>
      </p:sp>
      <p:sp>
        <p:nvSpPr>
          <p:cNvPr id="4" name="Slide Number Placeholder 3"/>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0912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1012F-5831-4CA4-88FE-3E2723454EA7}" type="datetime1">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Global Language of Business</a:t>
            </a:r>
          </a:p>
        </p:txBody>
      </p:sp>
      <p:sp>
        <p:nvSpPr>
          <p:cNvPr id="7" name="Slide Number Placeholder 6"/>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085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00A24-A14E-46D3-9D98-48EC677CC944}" type="datetime1">
              <a:rPr lang="en-US" smtClean="0">
                <a:solidFill>
                  <a:prstClr val="black">
                    <a:tint val="75000"/>
                  </a:prstClr>
                </a:solidFill>
              </a:rPr>
              <a:pPr/>
              <a:t>10/25/2019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The Global Language of Business</a:t>
            </a:r>
          </a:p>
        </p:txBody>
      </p:sp>
      <p:sp>
        <p:nvSpPr>
          <p:cNvPr id="7" name="Slide Number Placeholder 6"/>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5096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B585F-0AA3-472C-8CFA-D3BD7C6DFA06}" type="datetime1">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760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D28C-1EAA-4AA9-8411-6A61F49CC9A8}" type="datetime1">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4865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5" name="Picture Placeholder 2"/>
          <p:cNvSpPr>
            <a:spLocks noGrp="1"/>
          </p:cNvSpPr>
          <p:nvPr>
            <p:ph type="pic" sz="quarter" idx="13" hasCustomPrompt="1"/>
          </p:nvPr>
        </p:nvSpPr>
        <p:spPr>
          <a:xfrm>
            <a:off x="0" y="0"/>
            <a:ext cx="12192000" cy="6055784"/>
          </a:xfrm>
          <a:prstGeom prst="rect">
            <a:avLst/>
          </a:prstGeom>
        </p:spPr>
        <p:txBody>
          <a:bodyPr anchor="ctr" anchorCtr="0"/>
          <a:lstStyle>
            <a:lvl1pPr marL="98998" indent="0" algn="ctr">
              <a:buNone/>
              <a:defRPr sz="2267">
                <a:solidFill>
                  <a:schemeClr val="tx2"/>
                </a:solidFill>
              </a:defRPr>
            </a:lvl1pPr>
          </a:lstStyle>
          <a:p>
            <a:r>
              <a:rPr lang="en-GB" noProof="0" dirty="0" smtClean="0"/>
              <a:t>Click to insert image</a:t>
            </a:r>
            <a:endParaRPr lang="en-GB" noProof="0" dirty="0"/>
          </a:p>
        </p:txBody>
      </p:sp>
      <p:sp>
        <p:nvSpPr>
          <p:cNvPr id="4" name="Slide Number Placeholder 3"/>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dirty="0"/>
          </a:p>
        </p:txBody>
      </p:sp>
      <p:sp>
        <p:nvSpPr>
          <p:cNvPr id="7"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smtClean="0"/>
              <a:t>Click to edit header</a:t>
            </a:r>
            <a:endParaRPr lang="en-GB" noProof="0" dirty="0"/>
          </a:p>
        </p:txBody>
      </p:sp>
    </p:spTree>
    <p:extLst>
      <p:ext uri="{BB962C8B-B14F-4D97-AF65-F5344CB8AC3E}">
        <p14:creationId xmlns:p14="http://schemas.microsoft.com/office/powerpoint/2010/main" val="334665275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smtClean="0"/>
              <a:t>Click to edit header</a:t>
            </a:r>
            <a:endParaRPr lang="en-GB" noProof="0" dirty="0"/>
          </a:p>
        </p:txBody>
      </p:sp>
    </p:spTree>
    <p:extLst>
      <p:ext uri="{BB962C8B-B14F-4D97-AF65-F5344CB8AC3E}">
        <p14:creationId xmlns:p14="http://schemas.microsoft.com/office/powerpoint/2010/main" val="138730818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0"/>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Tree>
    <p:extLst>
      <p:ext uri="{BB962C8B-B14F-4D97-AF65-F5344CB8AC3E}">
        <p14:creationId xmlns:p14="http://schemas.microsoft.com/office/powerpoint/2010/main" val="324190673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9" name="Text Placeholder 2"/>
          <p:cNvSpPr>
            <a:spLocks noGrp="1"/>
          </p:cNvSpPr>
          <p:nvPr>
            <p:ph idx="11" hasCustomPrompt="1"/>
          </p:nvPr>
        </p:nvSpPr>
        <p:spPr bwMode="auto">
          <a:xfrm>
            <a:off x="596961" y="1455212"/>
            <a:ext cx="10988943"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68968677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60227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6"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630829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8" name="Text Placeholder 12"/>
          <p:cNvSpPr>
            <a:spLocks noGrp="1"/>
          </p:cNvSpPr>
          <p:nvPr>
            <p:ph type="body" sz="quarter" idx="24" hasCustomPrompt="1"/>
          </p:nvPr>
        </p:nvSpPr>
        <p:spPr>
          <a:xfrm>
            <a:off x="60086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60227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30" name="Text Placeholder 12"/>
          <p:cNvSpPr>
            <a:spLocks noGrp="1"/>
          </p:cNvSpPr>
          <p:nvPr>
            <p:ph type="body" sz="quarter" idx="26" hasCustomPrompt="1"/>
          </p:nvPr>
        </p:nvSpPr>
        <p:spPr>
          <a:xfrm>
            <a:off x="630688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630829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Tree>
    <p:extLst>
      <p:ext uri="{BB962C8B-B14F-4D97-AF65-F5344CB8AC3E}">
        <p14:creationId xmlns:p14="http://schemas.microsoft.com/office/powerpoint/2010/main" val="35475165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1" hasCustomPrompt="1"/>
          </p:nvPr>
        </p:nvSpPr>
        <p:spPr>
          <a:xfrm>
            <a:off x="596981" y="1455920"/>
            <a:ext cx="10995323" cy="498081"/>
          </a:xfrm>
          <a:prstGeom prst="rect">
            <a:avLst/>
          </a:prstGeom>
        </p:spPr>
        <p:txBody>
          <a:bodyPr>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0" name="Text Placeholder 2"/>
          <p:cNvSpPr>
            <a:spLocks noGrp="1"/>
          </p:cNvSpPr>
          <p:nvPr>
            <p:ph idx="15" hasCustomPrompt="1"/>
          </p:nvPr>
        </p:nvSpPr>
        <p:spPr bwMode="auto">
          <a:xfrm>
            <a:off x="596961" y="2073412"/>
            <a:ext cx="10988943" cy="37979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205299763"/>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8"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4"/>
                </a:solidFill>
              </a:defRPr>
            </a:lvl1pPr>
          </a:lstStyle>
          <a:p>
            <a:pPr lvl="0"/>
            <a:r>
              <a:rPr lang="en-GB" noProof="0" smtClean="0"/>
              <a:t>Click to edit text. Main idea, quote, or phrase two lines and under may go in this text box. </a:t>
            </a:r>
            <a:endParaRPr lang="en-GB" noProof="0"/>
          </a:p>
        </p:txBody>
      </p:sp>
      <p:sp>
        <p:nvSpPr>
          <p:cNvPr id="9"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3934840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8" name="Text Placeholder 5"/>
          <p:cNvSpPr>
            <a:spLocks noGrp="1"/>
          </p:cNvSpPr>
          <p:nvPr>
            <p:ph type="body" sz="quarter" idx="11" hasCustomPrompt="1"/>
          </p:nvPr>
        </p:nvSpPr>
        <p:spPr>
          <a:xfrm>
            <a:off x="596981" y="1455920"/>
            <a:ext cx="10995323" cy="1161163"/>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rgbClr val="F05587"/>
                </a:solidFill>
              </a:defRPr>
            </a:lvl1pPr>
          </a:lstStyle>
          <a:p>
            <a:pPr marL="0" marR="0" lvl="0" indent="0" algn="l" defTabSz="609525" rtl="0" eaLnBrk="1" fontAlgn="base" latinLnBrk="0" hangingPunct="1">
              <a:lnSpc>
                <a:spcPct val="100000"/>
              </a:lnSpc>
              <a:spcBef>
                <a:spcPct val="20000"/>
              </a:spcBef>
              <a:spcAft>
                <a:spcPct val="0"/>
              </a:spcAft>
              <a:buClr>
                <a:schemeClr val="accent1"/>
              </a:buClr>
              <a:buSzTx/>
              <a:buFontTx/>
              <a:buNone/>
              <a:tabLst/>
              <a:defRPr/>
            </a:pPr>
            <a:r>
              <a:rPr lang="en-GB" noProof="0" dirty="0" smtClean="0"/>
              <a:t>Click to edit text. Main idea, quote, or phrase three lines and under may go in this text box. For text over three lines adjust the size of this box.</a:t>
            </a:r>
            <a:endParaRPr lang="en-GB" noProof="0" dirty="0"/>
          </a:p>
        </p:txBody>
      </p:sp>
      <p:sp>
        <p:nvSpPr>
          <p:cNvPr id="9" name="Text Placeholder 2"/>
          <p:cNvSpPr>
            <a:spLocks noGrp="1"/>
          </p:cNvSpPr>
          <p:nvPr>
            <p:ph idx="15" hasCustomPrompt="1"/>
          </p:nvPr>
        </p:nvSpPr>
        <p:spPr bwMode="auto">
          <a:xfrm>
            <a:off x="596961" y="2743202"/>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42796567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2"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3"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7101379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6" name="Title 5"/>
          <p:cNvSpPr>
            <a:spLocks noGrp="1"/>
          </p:cNvSpPr>
          <p:nvPr>
            <p:ph type="title" hasCustomPrompt="1"/>
          </p:nvPr>
        </p:nvSpPr>
        <p:spPr/>
        <p:txBody>
          <a:bodyPr/>
          <a:lstStyle/>
          <a:p>
            <a:r>
              <a:rPr lang="en-GB" noProof="0" smtClean="0"/>
              <a:t>Click to Edit Title</a:t>
            </a:r>
            <a:endParaRPr lang="en-GB" noProof="0"/>
          </a:p>
        </p:txBody>
      </p:sp>
      <p:sp>
        <p:nvSpPr>
          <p:cNvPr id="14" name="Text Placeholder 5"/>
          <p:cNvSpPr>
            <a:spLocks noGrp="1"/>
          </p:cNvSpPr>
          <p:nvPr>
            <p:ph type="body" sz="quarter" idx="15" hasCustomPrompt="1"/>
          </p:nvPr>
        </p:nvSpPr>
        <p:spPr>
          <a:xfrm>
            <a:off x="59698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17" name="Text Placeholder 12"/>
          <p:cNvSpPr>
            <a:spLocks noGrp="1"/>
          </p:cNvSpPr>
          <p:nvPr>
            <p:ph type="body" sz="quarter" idx="17" hasCustomPrompt="1"/>
          </p:nvPr>
        </p:nvSpPr>
        <p:spPr>
          <a:xfrm>
            <a:off x="596982"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ext Placeholder 5"/>
          <p:cNvSpPr>
            <a:spLocks noGrp="1"/>
          </p:cNvSpPr>
          <p:nvPr>
            <p:ph type="body" sz="quarter" idx="23" hasCustomPrompt="1"/>
          </p:nvPr>
        </p:nvSpPr>
        <p:spPr>
          <a:xfrm>
            <a:off x="4363339"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21" name="Text Placeholder 12"/>
          <p:cNvSpPr>
            <a:spLocks noGrp="1"/>
          </p:cNvSpPr>
          <p:nvPr>
            <p:ph type="body" sz="quarter" idx="24" hasCustomPrompt="1"/>
          </p:nvPr>
        </p:nvSpPr>
        <p:spPr>
          <a:xfrm>
            <a:off x="4363838"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5"/>
          <p:cNvSpPr>
            <a:spLocks noGrp="1"/>
          </p:cNvSpPr>
          <p:nvPr>
            <p:ph type="body" sz="quarter" idx="25" hasCustomPrompt="1"/>
          </p:nvPr>
        </p:nvSpPr>
        <p:spPr>
          <a:xfrm>
            <a:off x="823690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23" name="Text Placeholder 12"/>
          <p:cNvSpPr>
            <a:spLocks noGrp="1"/>
          </p:cNvSpPr>
          <p:nvPr>
            <p:ph type="body" sz="quarter" idx="26" hasCustomPrompt="1"/>
          </p:nvPr>
        </p:nvSpPr>
        <p:spPr>
          <a:xfrm>
            <a:off x="8237401"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68505137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596900"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206705807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10"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1"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Picture Placeholder 4"/>
          <p:cNvSpPr>
            <a:spLocks noGrp="1"/>
          </p:cNvSpPr>
          <p:nvPr>
            <p:ph type="pic" sz="quarter" idx="14" hasCustomPrompt="1"/>
          </p:nvPr>
        </p:nvSpPr>
        <p:spPr>
          <a:xfrm>
            <a:off x="596900"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Rectangle 13"/>
          <p:cNvSpPr/>
          <p:nvPr userDrawn="1"/>
        </p:nvSpPr>
        <p:spPr>
          <a:xfrm>
            <a:off x="596901" y="4649136"/>
            <a:ext cx="5187529" cy="1071045"/>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smtClean="0">
                <a:solidFill>
                  <a:schemeClr val="bg1"/>
                </a:solidFill>
              </a:rPr>
              <a:t>Caption or</a:t>
            </a:r>
            <a:r>
              <a:rPr lang="en-GB" sz="1467" b="0" i="1" baseline="0" noProof="0" dirty="0" smtClean="0">
                <a:solidFill>
                  <a:schemeClr val="bg1"/>
                </a:solidFill>
              </a:rPr>
              <a:t> credit for a photo could be put in this space. </a:t>
            </a:r>
            <a:r>
              <a:rPr lang="en-GB" sz="1467" b="0" i="1" noProof="0" dirty="0" smtClean="0">
                <a:solidFill>
                  <a:schemeClr val="bg1"/>
                </a:solidFill>
              </a:rPr>
              <a:t>You may adjust the height of this box</a:t>
            </a:r>
            <a:r>
              <a:rPr lang="en-GB" sz="1467" b="0" i="1" baseline="0" noProof="0" dirty="0" smtClean="0">
                <a:solidFill>
                  <a:schemeClr val="bg1"/>
                </a:solidFill>
              </a:rPr>
              <a:t> to accommodate more or less text. Suggested number of lines of text is no less than two and no more than four.</a:t>
            </a:r>
            <a:endParaRPr lang="en-GB" sz="1467" b="0" i="1" noProof="0" dirty="0" smtClean="0">
              <a:solidFill>
                <a:schemeClr val="bg1"/>
              </a:solidFill>
            </a:endParaRPr>
          </a:p>
        </p:txBody>
      </p:sp>
    </p:spTree>
    <p:extLst>
      <p:ext uri="{BB962C8B-B14F-4D97-AF65-F5344CB8AC3E}">
        <p14:creationId xmlns:p14="http://schemas.microsoft.com/office/powerpoint/2010/main" val="57882729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054668586"/>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0"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1"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Rectangle 13"/>
          <p:cNvSpPr/>
          <p:nvPr userDrawn="1"/>
        </p:nvSpPr>
        <p:spPr>
          <a:xfrm>
            <a:off x="6394077" y="4649136"/>
            <a:ext cx="5187529" cy="1071045"/>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 Placeholder 6"/>
          <p:cNvSpPr>
            <a:spLocks noGrp="1"/>
          </p:cNvSpPr>
          <p:nvPr>
            <p:ph type="body" sz="quarter" idx="23"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smtClean="0">
                <a:solidFill>
                  <a:schemeClr val="bg1"/>
                </a:solidFill>
              </a:rPr>
              <a:t>Caption or</a:t>
            </a:r>
            <a:r>
              <a:rPr lang="en-GB" sz="1467" b="0" i="1" baseline="0" noProof="0" dirty="0" smtClean="0">
                <a:solidFill>
                  <a:schemeClr val="bg1"/>
                </a:solidFill>
              </a:rPr>
              <a:t> credit for a photo could be put in this space. </a:t>
            </a:r>
            <a:r>
              <a:rPr lang="en-GB" sz="1467" b="0" i="1" noProof="0" dirty="0" smtClean="0">
                <a:solidFill>
                  <a:schemeClr val="bg1"/>
                </a:solidFill>
              </a:rPr>
              <a:t>You may adjust the height of this box</a:t>
            </a:r>
            <a:r>
              <a:rPr lang="en-GB" sz="1467" b="0" i="1" baseline="0" noProof="0" dirty="0" smtClean="0">
                <a:solidFill>
                  <a:schemeClr val="bg1"/>
                </a:solidFill>
              </a:rPr>
              <a:t> to accommodate more or less text. Suggested number of lines of text is no less than two and no more than four.</a:t>
            </a:r>
            <a:endParaRPr lang="en-GB" sz="1467" b="0" i="1" noProof="0" dirty="0" smtClean="0">
              <a:solidFill>
                <a:schemeClr val="bg1"/>
              </a:solidFill>
            </a:endParaRPr>
          </a:p>
        </p:txBody>
      </p:sp>
    </p:spTree>
    <p:extLst>
      <p:ext uri="{BB962C8B-B14F-4D97-AF65-F5344CB8AC3E}">
        <p14:creationId xmlns:p14="http://schemas.microsoft.com/office/powerpoint/2010/main" val="415871515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0" name="Picture Placeholder 4"/>
          <p:cNvSpPr>
            <a:spLocks noGrp="1"/>
          </p:cNvSpPr>
          <p:nvPr>
            <p:ph type="pic" sz="quarter" idx="14" hasCustomPrompt="1"/>
          </p:nvPr>
        </p:nvSpPr>
        <p:spPr>
          <a:xfrm>
            <a:off x="604857" y="2436482"/>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3" name="Picture Placeholder 4"/>
          <p:cNvSpPr>
            <a:spLocks noGrp="1"/>
          </p:cNvSpPr>
          <p:nvPr>
            <p:ph type="pic" sz="quarter" idx="20" hasCustomPrompt="1"/>
          </p:nvPr>
        </p:nvSpPr>
        <p:spPr>
          <a:xfrm>
            <a:off x="6369119" y="2436482"/>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Text Placeholder 5"/>
          <p:cNvSpPr>
            <a:spLocks noGrp="1"/>
          </p:cNvSpPr>
          <p:nvPr>
            <p:ph type="body" sz="quarter" idx="22" hasCustomPrompt="1"/>
          </p:nvPr>
        </p:nvSpPr>
        <p:spPr>
          <a:xfrm>
            <a:off x="602274"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7" name="Text Placeholder 5"/>
          <p:cNvSpPr>
            <a:spLocks noGrp="1"/>
          </p:cNvSpPr>
          <p:nvPr>
            <p:ph type="body" sz="quarter" idx="23" hasCustomPrompt="1"/>
          </p:nvPr>
        </p:nvSpPr>
        <p:spPr>
          <a:xfrm>
            <a:off x="6368647"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1091478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601704" y="1771146"/>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5107093" y="1665377"/>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601704" y="3183719"/>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5107093" y="3077950"/>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601704"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5107093" y="4490523"/>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Tree>
    <p:extLst>
      <p:ext uri="{BB962C8B-B14F-4D97-AF65-F5344CB8AC3E}">
        <p14:creationId xmlns:p14="http://schemas.microsoft.com/office/powerpoint/2010/main" val="6992035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6" name="Title 5"/>
          <p:cNvSpPr>
            <a:spLocks noGrp="1"/>
          </p:cNvSpPr>
          <p:nvPr>
            <p:ph type="title" hasCustomPrompt="1"/>
          </p:nvPr>
        </p:nvSpPr>
        <p:spPr/>
        <p:txBody>
          <a:bodyPr/>
          <a:lstStyle/>
          <a:p>
            <a:r>
              <a:rPr lang="en-GB" noProof="0" smtClean="0"/>
              <a:t>Agenda Slide</a:t>
            </a:r>
            <a:endParaRPr lang="en-GB" noProof="0"/>
          </a:p>
        </p:txBody>
      </p:sp>
      <p:sp>
        <p:nvSpPr>
          <p:cNvPr id="7" name="Text Placeholder 11"/>
          <p:cNvSpPr>
            <a:spLocks noGrp="1"/>
          </p:cNvSpPr>
          <p:nvPr>
            <p:ph type="body" sz="quarter" idx="12" hasCustomPrompt="1"/>
          </p:nvPr>
        </p:nvSpPr>
        <p:spPr>
          <a:xfrm>
            <a:off x="595232" y="1454730"/>
            <a:ext cx="10981011" cy="4425756"/>
          </a:xfrm>
          <a:prstGeom prst="rect">
            <a:avLst/>
          </a:prstGeom>
        </p:spPr>
        <p:txBody>
          <a:bodyPr/>
          <a:lstStyle>
            <a:lvl1pPr>
              <a:lnSpc>
                <a:spcPct val="150000"/>
              </a:lnSpc>
              <a:buClr>
                <a:schemeClr val="accent4"/>
              </a:buClr>
              <a:defRPr sz="2000"/>
            </a:lvl1pPr>
            <a:lvl2pPr>
              <a:lnSpc>
                <a:spcPct val="150000"/>
              </a:lnSpc>
              <a:buClr>
                <a:schemeClr val="accent4"/>
              </a:buClr>
              <a:defRPr sz="2000"/>
            </a:lvl2pPr>
            <a:lvl3pPr>
              <a:lnSpc>
                <a:spcPct val="150000"/>
              </a:lnSpc>
              <a:buClr>
                <a:schemeClr val="accent4"/>
              </a:buClr>
              <a:defRPr sz="2000"/>
            </a:lvl3pPr>
            <a:lvl4pPr>
              <a:lnSpc>
                <a:spcPct val="150000"/>
              </a:lnSpc>
              <a:buClr>
                <a:schemeClr val="accent4"/>
              </a:buClr>
              <a:defRPr sz="2000"/>
            </a:lvl4pPr>
            <a:lvl5pPr>
              <a:lnSpc>
                <a:spcPct val="150000"/>
              </a:lnSpc>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Tree>
    <p:extLst>
      <p:ext uri="{BB962C8B-B14F-4D97-AF65-F5344CB8AC3E}">
        <p14:creationId xmlns:p14="http://schemas.microsoft.com/office/powerpoint/2010/main" val="129125914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cxnSp>
        <p:nvCxnSpPr>
          <p:cNvPr id="12" name="Straight Connector 11"/>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2"/>
          <p:cNvSpPr>
            <a:spLocks noGrp="1"/>
          </p:cNvSpPr>
          <p:nvPr>
            <p:ph type="body" sz="quarter" idx="11" hasCustomPrompt="1"/>
          </p:nvPr>
        </p:nvSpPr>
        <p:spPr>
          <a:xfrm>
            <a:off x="600860" y="1579754"/>
            <a:ext cx="5277477"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9" name="Text Placeholder 12"/>
          <p:cNvSpPr>
            <a:spLocks noGrp="1"/>
          </p:cNvSpPr>
          <p:nvPr>
            <p:ph type="body" sz="quarter" idx="12" hasCustomPrompt="1"/>
          </p:nvPr>
        </p:nvSpPr>
        <p:spPr>
          <a:xfrm>
            <a:off x="6329159" y="1579754"/>
            <a:ext cx="5261980"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0" name="Text Placeholder 12"/>
          <p:cNvSpPr>
            <a:spLocks noGrp="1"/>
          </p:cNvSpPr>
          <p:nvPr>
            <p:ph type="body" sz="quarter" idx="13" hasCustomPrompt="1"/>
          </p:nvPr>
        </p:nvSpPr>
        <p:spPr>
          <a:xfrm>
            <a:off x="600860" y="3870478"/>
            <a:ext cx="5277477"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4" hasCustomPrompt="1"/>
          </p:nvPr>
        </p:nvSpPr>
        <p:spPr>
          <a:xfrm>
            <a:off x="6329159" y="3870478"/>
            <a:ext cx="5261980" cy="1830413"/>
          </a:xfrm>
          <a:prstGeom prst="rect">
            <a:avLst/>
          </a:prstGeom>
        </p:spPr>
        <p:txBody>
          <a:bodyPr lIns="91440">
            <a:noAutofit/>
          </a:bodyPr>
          <a:lstStyle>
            <a:lvl1pPr>
              <a:lnSpc>
                <a:spcPct val="100000"/>
              </a:lnSpc>
              <a:spcBef>
                <a:spcPts val="533"/>
              </a:spcBef>
              <a:buClr>
                <a:schemeClr val="accent4"/>
              </a:buClr>
              <a:defRPr sz="1467" kern="1200"/>
            </a:lvl1pPr>
            <a:lvl2pPr>
              <a:lnSpc>
                <a:spcPct val="100000"/>
              </a:lnSpc>
              <a:spcBef>
                <a:spcPts val="533"/>
              </a:spcBef>
              <a:buClr>
                <a:schemeClr val="accent4"/>
              </a:buClr>
              <a:defRPr sz="1467"/>
            </a:lvl2pPr>
            <a:lvl3pPr>
              <a:lnSpc>
                <a:spcPct val="100000"/>
              </a:lnSpc>
              <a:spcBef>
                <a:spcPts val="533"/>
              </a:spcBef>
              <a:buClr>
                <a:schemeClr val="accent4"/>
              </a:buClr>
              <a:defRPr sz="1467" kern="1200"/>
            </a:lvl3pPr>
            <a:lvl4pPr>
              <a:lnSpc>
                <a:spcPct val="100000"/>
              </a:lnSpc>
              <a:spcBef>
                <a:spcPts val="533"/>
              </a:spcBef>
              <a:buClr>
                <a:schemeClr val="accent4"/>
              </a:buClr>
              <a:defRPr sz="1467" kern="1200"/>
            </a:lvl4pPr>
            <a:lvl5pPr>
              <a:lnSpc>
                <a:spcPct val="100000"/>
              </a:lnSpc>
              <a:spcBef>
                <a:spcPts val="533"/>
              </a:spcBef>
              <a:buClr>
                <a:schemeClr val="accent4"/>
              </a:buClr>
              <a:defRPr sz="1467"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5443962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0"/>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cxnSp>
        <p:nvCxnSpPr>
          <p:cNvPr id="16" name="Straight Connector 15"/>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5"/>
          <p:cNvSpPr>
            <a:spLocks noGrp="1"/>
          </p:cNvSpPr>
          <p:nvPr>
            <p:ph type="body" sz="quarter" idx="21" hasCustomPrompt="1"/>
          </p:nvPr>
        </p:nvSpPr>
        <p:spPr>
          <a:xfrm>
            <a:off x="60227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2"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5"/>
          <p:cNvSpPr>
            <a:spLocks noGrp="1"/>
          </p:cNvSpPr>
          <p:nvPr>
            <p:ph type="body" sz="quarter" idx="23" hasCustomPrompt="1"/>
          </p:nvPr>
        </p:nvSpPr>
        <p:spPr>
          <a:xfrm>
            <a:off x="630829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4" name="Text Placeholder 12"/>
          <p:cNvSpPr>
            <a:spLocks noGrp="1"/>
          </p:cNvSpPr>
          <p:nvPr>
            <p:ph type="body" sz="quarter" idx="24" hasCustomPrompt="1"/>
          </p:nvPr>
        </p:nvSpPr>
        <p:spPr>
          <a:xfrm>
            <a:off x="600860" y="4205271"/>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5" name="Text Placeholder 5"/>
          <p:cNvSpPr>
            <a:spLocks noGrp="1"/>
          </p:cNvSpPr>
          <p:nvPr>
            <p:ph type="body" sz="quarter" idx="25" hasCustomPrompt="1"/>
          </p:nvPr>
        </p:nvSpPr>
        <p:spPr>
          <a:xfrm>
            <a:off x="60227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6" name="Text Placeholder 12"/>
          <p:cNvSpPr>
            <a:spLocks noGrp="1"/>
          </p:cNvSpPr>
          <p:nvPr>
            <p:ph type="body" sz="quarter" idx="26" hasCustomPrompt="1"/>
          </p:nvPr>
        </p:nvSpPr>
        <p:spPr>
          <a:xfrm>
            <a:off x="6306880" y="4205271"/>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7" hasCustomPrompt="1"/>
          </p:nvPr>
        </p:nvSpPr>
        <p:spPr>
          <a:xfrm>
            <a:off x="630829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Tree>
    <p:extLst>
      <p:ext uri="{BB962C8B-B14F-4D97-AF65-F5344CB8AC3E}">
        <p14:creationId xmlns:p14="http://schemas.microsoft.com/office/powerpoint/2010/main" val="87051712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2" name="Text Placeholder 15"/>
          <p:cNvSpPr>
            <a:spLocks noGrp="1"/>
          </p:cNvSpPr>
          <p:nvPr>
            <p:ph type="body" sz="quarter" idx="17" hasCustomPrompt="1"/>
          </p:nvPr>
        </p:nvSpPr>
        <p:spPr>
          <a:xfrm>
            <a:off x="601704" y="1771146"/>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1" hasCustomPrompt="1"/>
          </p:nvPr>
        </p:nvSpPr>
        <p:spPr>
          <a:xfrm>
            <a:off x="5107093" y="1665377"/>
            <a:ext cx="6479680" cy="1223156"/>
          </a:xfrm>
          <a:prstGeom prst="rect">
            <a:avLst/>
          </a:prstGeom>
        </p:spPr>
        <p:txBody>
          <a:bodyPr>
            <a:noAutofit/>
          </a:bodyPr>
          <a:lstStyle>
            <a:lvl1pPr>
              <a:buClr>
                <a:schemeClr val="accent4"/>
              </a:buClr>
              <a:defRPr sz="1600"/>
            </a:lvl1pPr>
          </a:lstStyle>
          <a:p>
            <a:pPr lvl="0"/>
            <a:r>
              <a:rPr lang="en-GB" noProof="0" dirty="0" smtClean="0"/>
              <a:t>Add text here</a:t>
            </a:r>
          </a:p>
          <a:p>
            <a:pPr lvl="0"/>
            <a:endParaRPr lang="en-GB" noProof="0" dirty="0"/>
          </a:p>
        </p:txBody>
      </p:sp>
      <p:sp>
        <p:nvSpPr>
          <p:cNvPr id="19" name="Text Placeholder 15"/>
          <p:cNvSpPr>
            <a:spLocks noGrp="1"/>
          </p:cNvSpPr>
          <p:nvPr>
            <p:ph type="body" sz="quarter" idx="23" hasCustomPrompt="1"/>
          </p:nvPr>
        </p:nvSpPr>
        <p:spPr>
          <a:xfrm>
            <a:off x="601704" y="3183719"/>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20" name="Text Placeholder 11"/>
          <p:cNvSpPr>
            <a:spLocks noGrp="1"/>
          </p:cNvSpPr>
          <p:nvPr>
            <p:ph type="body" sz="quarter" idx="24" hasCustomPrompt="1"/>
          </p:nvPr>
        </p:nvSpPr>
        <p:spPr>
          <a:xfrm>
            <a:off x="5107093" y="3077950"/>
            <a:ext cx="6479680" cy="1223156"/>
          </a:xfrm>
          <a:prstGeom prst="rect">
            <a:avLst/>
          </a:prstGeom>
        </p:spPr>
        <p:txBody>
          <a:bodyPr>
            <a:noAutofit/>
          </a:bodyPr>
          <a:lstStyle>
            <a:lvl1pPr>
              <a:buClr>
                <a:schemeClr val="accent4"/>
              </a:buClr>
              <a:defRPr sz="1600"/>
            </a:lvl1pPr>
          </a:lstStyle>
          <a:p>
            <a:pPr lvl="0"/>
            <a:r>
              <a:rPr lang="en-GB" noProof="0" smtClean="0"/>
              <a:t>Add text here</a:t>
            </a:r>
          </a:p>
          <a:p>
            <a:pPr lvl="0"/>
            <a:endParaRPr lang="en-GB" noProof="0"/>
          </a:p>
        </p:txBody>
      </p:sp>
      <p:sp>
        <p:nvSpPr>
          <p:cNvPr id="22" name="Text Placeholder 15"/>
          <p:cNvSpPr>
            <a:spLocks noGrp="1"/>
          </p:cNvSpPr>
          <p:nvPr>
            <p:ph type="body" sz="quarter" idx="25" hasCustomPrompt="1"/>
          </p:nvPr>
        </p:nvSpPr>
        <p:spPr>
          <a:xfrm>
            <a:off x="601704"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23" name="Text Placeholder 11"/>
          <p:cNvSpPr>
            <a:spLocks noGrp="1"/>
          </p:cNvSpPr>
          <p:nvPr>
            <p:ph type="body" sz="quarter" idx="26" hasCustomPrompt="1"/>
          </p:nvPr>
        </p:nvSpPr>
        <p:spPr>
          <a:xfrm>
            <a:off x="5107093" y="4490523"/>
            <a:ext cx="6479680" cy="1223156"/>
          </a:xfrm>
          <a:prstGeom prst="rect">
            <a:avLst/>
          </a:prstGeom>
        </p:spPr>
        <p:txBody>
          <a:bodyPr>
            <a:noAutofit/>
          </a:bodyPr>
          <a:lstStyle>
            <a:lvl1pPr>
              <a:buClr>
                <a:schemeClr val="accent4"/>
              </a:buClr>
              <a:defRPr sz="16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80409306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3" name="Slide Number Placeholder 2"/>
          <p:cNvSpPr>
            <a:spLocks noGrp="1"/>
          </p:cNvSpPr>
          <p:nvPr>
            <p:ph type="sldNum" sz="quarter" idx="26"/>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15"/>
          <p:cNvSpPr>
            <a:spLocks noGrp="1"/>
          </p:cNvSpPr>
          <p:nvPr>
            <p:ph type="body" sz="quarter" idx="17" hasCustomPrompt="1"/>
          </p:nvPr>
        </p:nvSpPr>
        <p:spPr>
          <a:xfrm>
            <a:off x="599242"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5"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buClr>
                <a:schemeClr val="accent4"/>
              </a:buClr>
              <a:defRPr sz="1600"/>
            </a:lvl1pPr>
            <a:lvl2pPr>
              <a:lnSpc>
                <a:spcPts val="2400"/>
              </a:lnSpc>
              <a:buClr>
                <a:schemeClr val="accent4"/>
              </a:buClr>
              <a:defRPr sz="1600"/>
            </a:lvl2pPr>
            <a:lvl3pPr>
              <a:lnSpc>
                <a:spcPts val="2400"/>
              </a:lnSpc>
              <a:buClr>
                <a:schemeClr val="accent4"/>
              </a:buClr>
              <a:defRPr sz="1600"/>
            </a:lvl3pPr>
            <a:lvl4pPr>
              <a:lnSpc>
                <a:spcPts val="2400"/>
              </a:lnSpc>
              <a:buClr>
                <a:schemeClr val="accent4"/>
              </a:buClr>
              <a:defRPr sz="1600"/>
            </a:lvl4pPr>
            <a:lvl5pPr>
              <a:lnSpc>
                <a:spcPts val="2400"/>
              </a:lnSpc>
              <a:buClr>
                <a:schemeClr val="accent4"/>
              </a:buClr>
              <a:defRPr sz="16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6" name="Text Placeholder 5"/>
          <p:cNvSpPr>
            <a:spLocks noGrp="1"/>
          </p:cNvSpPr>
          <p:nvPr>
            <p:ph type="body" sz="quarter" idx="27" hasCustomPrompt="1"/>
          </p:nvPr>
        </p:nvSpPr>
        <p:spPr>
          <a:xfrm>
            <a:off x="596981" y="4568535"/>
            <a:ext cx="10995323" cy="1282231"/>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rgbClr val="F05587"/>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7" name="Text Placeholder 15"/>
          <p:cNvSpPr>
            <a:spLocks noGrp="1"/>
          </p:cNvSpPr>
          <p:nvPr>
            <p:ph type="body" sz="quarter" idx="28"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8" name="Text Placeholder 12"/>
          <p:cNvSpPr>
            <a:spLocks noGrp="1"/>
          </p:cNvSpPr>
          <p:nvPr>
            <p:ph type="body" sz="quarter" idx="29" hasCustomPrompt="1"/>
          </p:nvPr>
        </p:nvSpPr>
        <p:spPr>
          <a:xfrm>
            <a:off x="6312232" y="2471040"/>
            <a:ext cx="5276896" cy="1918080"/>
          </a:xfrm>
          <a:prstGeom prst="rect">
            <a:avLst/>
          </a:prstGeom>
        </p:spPr>
        <p:txBody>
          <a:bodyPr>
            <a:noAutofit/>
          </a:bodyPr>
          <a:lstStyle>
            <a:lvl1pPr>
              <a:buClr>
                <a:schemeClr val="accent4"/>
              </a:buClr>
              <a:defRPr sz="1600"/>
            </a:lvl1pPr>
            <a:lvl2pPr>
              <a:lnSpc>
                <a:spcPts val="2400"/>
              </a:lnSpc>
              <a:buClr>
                <a:schemeClr val="accent4"/>
              </a:buClr>
              <a:defRPr sz="1600"/>
            </a:lvl2pPr>
            <a:lvl3pPr>
              <a:lnSpc>
                <a:spcPts val="2400"/>
              </a:lnSpc>
              <a:buClr>
                <a:schemeClr val="accent4"/>
              </a:buClr>
              <a:defRPr sz="1600"/>
            </a:lvl3pPr>
            <a:lvl4pPr>
              <a:lnSpc>
                <a:spcPts val="2400"/>
              </a:lnSpc>
              <a:buClr>
                <a:schemeClr val="accent4"/>
              </a:buClr>
              <a:defRPr sz="1600"/>
            </a:lvl4pPr>
            <a:lvl5pPr>
              <a:lnSpc>
                <a:spcPts val="2400"/>
              </a:lnSpc>
              <a:buClr>
                <a:schemeClr val="accent4"/>
              </a:buClr>
              <a:defRPr sz="16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549730301"/>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3" name="Slide Number Placeholder 2"/>
          <p:cNvSpPr>
            <a:spLocks noGrp="1"/>
          </p:cNvSpPr>
          <p:nvPr>
            <p:ph type="sldNum" sz="quarter" idx="3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4" name="Text Placeholder 12"/>
          <p:cNvSpPr>
            <a:spLocks noGrp="1"/>
          </p:cNvSpPr>
          <p:nvPr>
            <p:ph type="body" sz="quarter" idx="21" hasCustomPrompt="1"/>
          </p:nvPr>
        </p:nvSpPr>
        <p:spPr>
          <a:xfrm>
            <a:off x="9053103"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5" name="Text Placeholder 15"/>
          <p:cNvSpPr>
            <a:spLocks noGrp="1"/>
          </p:cNvSpPr>
          <p:nvPr>
            <p:ph type="body" sz="quarter" idx="23" hasCustomPrompt="1"/>
          </p:nvPr>
        </p:nvSpPr>
        <p:spPr>
          <a:xfrm>
            <a:off x="599708"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16" name="Text Placeholder 12"/>
          <p:cNvSpPr>
            <a:spLocks noGrp="1"/>
          </p:cNvSpPr>
          <p:nvPr>
            <p:ph type="body" sz="quarter" idx="28" hasCustomPrompt="1"/>
          </p:nvPr>
        </p:nvSpPr>
        <p:spPr>
          <a:xfrm>
            <a:off x="6121019"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8" name="Text Placeholder 12"/>
          <p:cNvSpPr>
            <a:spLocks noGrp="1"/>
          </p:cNvSpPr>
          <p:nvPr>
            <p:ph type="body" sz="quarter" idx="29" hasCustomPrompt="1"/>
          </p:nvPr>
        </p:nvSpPr>
        <p:spPr>
          <a:xfrm>
            <a:off x="3360167"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9" name="Text Placeholder 12"/>
          <p:cNvSpPr>
            <a:spLocks noGrp="1"/>
          </p:cNvSpPr>
          <p:nvPr>
            <p:ph type="body" sz="quarter" idx="30" hasCustomPrompt="1"/>
          </p:nvPr>
        </p:nvSpPr>
        <p:spPr>
          <a:xfrm>
            <a:off x="599315"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0"/>
            <a:endParaRPr lang="en-GB" noProof="0" dirty="0" smtClean="0"/>
          </a:p>
        </p:txBody>
      </p:sp>
      <p:sp>
        <p:nvSpPr>
          <p:cNvPr id="20" name="Text Placeholder 15"/>
          <p:cNvSpPr>
            <a:spLocks noGrp="1"/>
          </p:cNvSpPr>
          <p:nvPr>
            <p:ph type="body" sz="quarter" idx="31" hasCustomPrompt="1"/>
          </p:nvPr>
        </p:nvSpPr>
        <p:spPr>
          <a:xfrm>
            <a:off x="3364401"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21" name="Text Placeholder 15"/>
          <p:cNvSpPr>
            <a:spLocks noGrp="1"/>
          </p:cNvSpPr>
          <p:nvPr>
            <p:ph type="body" sz="quarter" idx="32" hasCustomPrompt="1"/>
          </p:nvPr>
        </p:nvSpPr>
        <p:spPr>
          <a:xfrm>
            <a:off x="6117571"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22" name="Text Placeholder 15"/>
          <p:cNvSpPr>
            <a:spLocks noGrp="1"/>
          </p:cNvSpPr>
          <p:nvPr>
            <p:ph type="body" sz="quarter" idx="33" hasCustomPrompt="1"/>
          </p:nvPr>
        </p:nvSpPr>
        <p:spPr>
          <a:xfrm>
            <a:off x="9065016"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150465662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20" name="Text Placeholder 5"/>
          <p:cNvSpPr>
            <a:spLocks noGrp="1"/>
          </p:cNvSpPr>
          <p:nvPr>
            <p:ph type="body" sz="quarter" idx="11" hasCustomPrompt="1"/>
          </p:nvPr>
        </p:nvSpPr>
        <p:spPr>
          <a:xfrm>
            <a:off x="588970" y="1515564"/>
            <a:ext cx="10995801" cy="415832"/>
          </a:xfrm>
          <a:prstGeom prst="rect">
            <a:avLst/>
          </a:prstGeom>
        </p:spPr>
        <p:txBody>
          <a:bodyPr lIns="144000" rIns="144000">
            <a:normAutofit/>
          </a:bodyPr>
          <a:lstStyle>
            <a:lvl1pPr marL="0" indent="0">
              <a:buFontTx/>
              <a:buNone/>
              <a:defRPr sz="1867"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588970" y="1911934"/>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1077863" y="3887049"/>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588970" y="5413418"/>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1" i="0">
                <a:solidFill>
                  <a:srgbClr val="F05587"/>
                </a:solidFill>
              </a:defRPr>
            </a:lvl1pPr>
            <a:lvl2pPr marL="362991" indent="0">
              <a:buNone/>
              <a:defRPr/>
            </a:lvl2pPr>
            <a:lvl3pPr marL="718182" indent="0">
              <a:buNone/>
              <a:defRPr/>
            </a:lvl3pPr>
            <a:lvl4pPr marL="1096802" indent="0">
              <a:buNone/>
              <a:defRPr/>
            </a:lvl4pPr>
            <a:lvl5pPr marL="1384795" indent="0">
              <a:buNone/>
              <a:defRPr/>
            </a:lvl5pPr>
          </a:lstStyle>
          <a:p>
            <a:pPr lvl="0"/>
            <a:r>
              <a:rPr lang="en-GB" noProof="0" dirty="0" smtClean="0"/>
              <a:t>www.gs1.org</a:t>
            </a:r>
            <a:endParaRPr lang="en-GB" noProof="0" dirty="0"/>
          </a:p>
        </p:txBody>
      </p:sp>
      <p:sp>
        <p:nvSpPr>
          <p:cNvPr id="24" name="Text Placeholder 2"/>
          <p:cNvSpPr>
            <a:spLocks noGrp="1"/>
          </p:cNvSpPr>
          <p:nvPr>
            <p:ph idx="19" hasCustomPrompt="1"/>
          </p:nvPr>
        </p:nvSpPr>
        <p:spPr bwMode="auto">
          <a:xfrm>
            <a:off x="1077863"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588970" y="2374946"/>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0" baseline="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1077863" y="4222784"/>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1077863" y="4558518"/>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592195" y="3889056"/>
            <a:ext cx="388627" cy="354563"/>
          </a:xfrm>
          <a:prstGeom prst="rect">
            <a:avLst/>
          </a:prstGeom>
        </p:spPr>
        <p:txBody>
          <a:bodyPr vert="horz" lIns="72000" rIns="0"/>
          <a:lstStyle>
            <a:lvl1pPr marL="98998" indent="0" algn="l">
              <a:buNone/>
              <a:defRPr sz="16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592195" y="4221377"/>
            <a:ext cx="388627" cy="354563"/>
          </a:xfrm>
          <a:prstGeom prst="rect">
            <a:avLst/>
          </a:prstGeom>
        </p:spPr>
        <p:txBody>
          <a:bodyPr vert="horz" lIns="72000" rIns="0"/>
          <a:lstStyle>
            <a:lvl1pPr marL="98998" indent="0" algn="l">
              <a:buNone/>
              <a:defRPr sz="16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592195" y="4557932"/>
            <a:ext cx="388627" cy="354563"/>
          </a:xfrm>
          <a:prstGeom prst="rect">
            <a:avLst/>
          </a:prstGeom>
        </p:spPr>
        <p:txBody>
          <a:bodyPr vert="horz" lIns="72000" rIns="0"/>
          <a:lstStyle>
            <a:lvl1pPr marL="98998" indent="0" algn="l">
              <a:buNone/>
              <a:defRPr sz="16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592195" y="4894839"/>
            <a:ext cx="388627" cy="354563"/>
          </a:xfrm>
          <a:prstGeom prst="rect">
            <a:avLst/>
          </a:prstGeom>
        </p:spPr>
        <p:txBody>
          <a:bodyPr vert="horz" lIns="72000" rIns="0"/>
          <a:lstStyle>
            <a:lvl1pPr marL="98998" indent="0" algn="l">
              <a:buNone/>
              <a:defRPr sz="1600" b="1" i="0"/>
            </a:lvl1pPr>
          </a:lstStyle>
          <a:p>
            <a:pPr lvl="0"/>
            <a:r>
              <a:rPr lang="en-GB" noProof="0" smtClean="0"/>
              <a:t>E</a:t>
            </a:r>
            <a:endParaRPr lang="en-GB" noProof="0"/>
          </a:p>
        </p:txBody>
      </p:sp>
    </p:spTree>
    <p:extLst>
      <p:ext uri="{BB962C8B-B14F-4D97-AF65-F5344CB8AC3E}">
        <p14:creationId xmlns:p14="http://schemas.microsoft.com/office/powerpoint/2010/main" val="278911305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0"/>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Tree>
    <p:extLst>
      <p:ext uri="{BB962C8B-B14F-4D97-AF65-F5344CB8AC3E}">
        <p14:creationId xmlns:p14="http://schemas.microsoft.com/office/powerpoint/2010/main" val="2456273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9" name="Text Placeholder 2"/>
          <p:cNvSpPr>
            <a:spLocks noGrp="1"/>
          </p:cNvSpPr>
          <p:nvPr>
            <p:ph idx="11" hasCustomPrompt="1"/>
          </p:nvPr>
        </p:nvSpPr>
        <p:spPr bwMode="auto">
          <a:xfrm>
            <a:off x="596961" y="1455212"/>
            <a:ext cx="10988943"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195861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1" hasCustomPrompt="1"/>
          </p:nvPr>
        </p:nvSpPr>
        <p:spPr>
          <a:xfrm>
            <a:off x="596981" y="1455920"/>
            <a:ext cx="10995323" cy="498081"/>
          </a:xfrm>
          <a:prstGeom prst="rect">
            <a:avLst/>
          </a:prstGeom>
        </p:spPr>
        <p:txBody>
          <a:bodyPr>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0" name="Text Placeholder 2"/>
          <p:cNvSpPr>
            <a:spLocks noGrp="1"/>
          </p:cNvSpPr>
          <p:nvPr>
            <p:ph idx="15" hasCustomPrompt="1"/>
          </p:nvPr>
        </p:nvSpPr>
        <p:spPr bwMode="auto">
          <a:xfrm>
            <a:off x="596961" y="2073412"/>
            <a:ext cx="10988943" cy="37979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49509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99242"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596981" y="4568535"/>
            <a:ext cx="10995323" cy="1282231"/>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6312232"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442168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8"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4"/>
                </a:solidFill>
              </a:defRPr>
            </a:lvl1pPr>
          </a:lstStyle>
          <a:p>
            <a:pPr lvl="0"/>
            <a:r>
              <a:rPr lang="en-GB" noProof="0" smtClean="0"/>
              <a:t>Click to edit text. Main idea, quote, or phrase two lines and under may go in this text box. </a:t>
            </a:r>
            <a:endParaRPr lang="en-GB" noProof="0"/>
          </a:p>
        </p:txBody>
      </p:sp>
      <p:sp>
        <p:nvSpPr>
          <p:cNvPr id="9"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9597330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3" name="Title 2"/>
          <p:cNvSpPr>
            <a:spLocks noGrp="1"/>
          </p:cNvSpPr>
          <p:nvPr>
            <p:ph type="title" hasCustomPrompt="1"/>
          </p:nvPr>
        </p:nvSpPr>
        <p:spPr/>
        <p:txBody>
          <a:bodyPr/>
          <a:lstStyle/>
          <a:p>
            <a:r>
              <a:rPr lang="en-GB" noProof="0" smtClean="0"/>
              <a:t>Click to Edit Title</a:t>
            </a:r>
            <a:endParaRPr lang="en-GB" noProof="0"/>
          </a:p>
        </p:txBody>
      </p:sp>
      <p:sp>
        <p:nvSpPr>
          <p:cNvPr id="8" name="Text Placeholder 5"/>
          <p:cNvSpPr>
            <a:spLocks noGrp="1"/>
          </p:cNvSpPr>
          <p:nvPr>
            <p:ph type="body" sz="quarter" idx="11" hasCustomPrompt="1"/>
          </p:nvPr>
        </p:nvSpPr>
        <p:spPr>
          <a:xfrm>
            <a:off x="596981" y="1455920"/>
            <a:ext cx="10995323" cy="1161163"/>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rgbClr val="F05587"/>
                </a:solidFill>
              </a:defRPr>
            </a:lvl1pPr>
          </a:lstStyle>
          <a:p>
            <a:pPr marL="0" marR="0" lvl="0" indent="0" algn="l" defTabSz="609525" rtl="0" eaLnBrk="1" fontAlgn="base" latinLnBrk="0" hangingPunct="1">
              <a:lnSpc>
                <a:spcPct val="100000"/>
              </a:lnSpc>
              <a:spcBef>
                <a:spcPct val="20000"/>
              </a:spcBef>
              <a:spcAft>
                <a:spcPct val="0"/>
              </a:spcAft>
              <a:buClr>
                <a:schemeClr val="accent1"/>
              </a:buClr>
              <a:buSzTx/>
              <a:buFontTx/>
              <a:buNone/>
              <a:tabLst/>
              <a:defRPr/>
            </a:pPr>
            <a:r>
              <a:rPr lang="en-GB" noProof="0" dirty="0" smtClean="0"/>
              <a:t>Click to edit text. Main idea, quote, or phrase three lines and under may go in this text box. For text over three lines adjust the size of this box.</a:t>
            </a:r>
            <a:endParaRPr lang="en-GB" noProof="0" dirty="0"/>
          </a:p>
        </p:txBody>
      </p:sp>
      <p:sp>
        <p:nvSpPr>
          <p:cNvPr id="9" name="Text Placeholder 2"/>
          <p:cNvSpPr>
            <a:spLocks noGrp="1"/>
          </p:cNvSpPr>
          <p:nvPr>
            <p:ph idx="15" hasCustomPrompt="1"/>
          </p:nvPr>
        </p:nvSpPr>
        <p:spPr bwMode="auto">
          <a:xfrm>
            <a:off x="596961" y="2743202"/>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chemeClr val="accent4"/>
              </a:buClr>
              <a:defRPr sz="2000"/>
            </a:lvl1pPr>
            <a:lvl2pPr>
              <a:buClr>
                <a:schemeClr val="accent4"/>
              </a:buClr>
              <a:defRPr sz="2000"/>
            </a:lvl2pPr>
            <a:lvl3pPr>
              <a:buClr>
                <a:schemeClr val="accent4"/>
              </a:buClr>
              <a:defRPr sz="2000"/>
            </a:lvl3pPr>
            <a:lvl4pPr>
              <a:buClr>
                <a:schemeClr val="accent4"/>
              </a:buClr>
              <a:defRPr sz="2000"/>
            </a:lvl4pPr>
            <a:lvl5pPr>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641362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2"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3"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4"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0348284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6" name="Title 5"/>
          <p:cNvSpPr>
            <a:spLocks noGrp="1"/>
          </p:cNvSpPr>
          <p:nvPr>
            <p:ph type="title" hasCustomPrompt="1"/>
          </p:nvPr>
        </p:nvSpPr>
        <p:spPr/>
        <p:txBody>
          <a:bodyPr/>
          <a:lstStyle/>
          <a:p>
            <a:r>
              <a:rPr lang="en-GB" noProof="0" smtClean="0"/>
              <a:t>Click to Edit Title</a:t>
            </a:r>
            <a:endParaRPr lang="en-GB" noProof="0"/>
          </a:p>
        </p:txBody>
      </p:sp>
      <p:sp>
        <p:nvSpPr>
          <p:cNvPr id="14" name="Text Placeholder 5"/>
          <p:cNvSpPr>
            <a:spLocks noGrp="1"/>
          </p:cNvSpPr>
          <p:nvPr>
            <p:ph type="body" sz="quarter" idx="15" hasCustomPrompt="1"/>
          </p:nvPr>
        </p:nvSpPr>
        <p:spPr>
          <a:xfrm>
            <a:off x="59698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17" name="Text Placeholder 12"/>
          <p:cNvSpPr>
            <a:spLocks noGrp="1"/>
          </p:cNvSpPr>
          <p:nvPr>
            <p:ph type="body" sz="quarter" idx="17" hasCustomPrompt="1"/>
          </p:nvPr>
        </p:nvSpPr>
        <p:spPr>
          <a:xfrm>
            <a:off x="596982"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0" name="Text Placeholder 5"/>
          <p:cNvSpPr>
            <a:spLocks noGrp="1"/>
          </p:cNvSpPr>
          <p:nvPr>
            <p:ph type="body" sz="quarter" idx="23" hasCustomPrompt="1"/>
          </p:nvPr>
        </p:nvSpPr>
        <p:spPr>
          <a:xfrm>
            <a:off x="4363339"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21" name="Text Placeholder 12"/>
          <p:cNvSpPr>
            <a:spLocks noGrp="1"/>
          </p:cNvSpPr>
          <p:nvPr>
            <p:ph type="body" sz="quarter" idx="24" hasCustomPrompt="1"/>
          </p:nvPr>
        </p:nvSpPr>
        <p:spPr>
          <a:xfrm>
            <a:off x="4363838"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5"/>
          <p:cNvSpPr>
            <a:spLocks noGrp="1"/>
          </p:cNvSpPr>
          <p:nvPr>
            <p:ph type="body" sz="quarter" idx="25" hasCustomPrompt="1"/>
          </p:nvPr>
        </p:nvSpPr>
        <p:spPr>
          <a:xfrm>
            <a:off x="823690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smtClean="0"/>
              <a:t>Click to edit heading </a:t>
            </a:r>
            <a:endParaRPr lang="en-GB" noProof="0"/>
          </a:p>
        </p:txBody>
      </p:sp>
      <p:sp>
        <p:nvSpPr>
          <p:cNvPr id="23" name="Text Placeholder 12"/>
          <p:cNvSpPr>
            <a:spLocks noGrp="1"/>
          </p:cNvSpPr>
          <p:nvPr>
            <p:ph type="body" sz="quarter" idx="26" hasCustomPrompt="1"/>
          </p:nvPr>
        </p:nvSpPr>
        <p:spPr>
          <a:xfrm>
            <a:off x="8237401" y="2247358"/>
            <a:ext cx="3347489" cy="3625500"/>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5896621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596900"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3876520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10"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1"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Picture Placeholder 4"/>
          <p:cNvSpPr>
            <a:spLocks noGrp="1"/>
          </p:cNvSpPr>
          <p:nvPr>
            <p:ph type="pic" sz="quarter" idx="14" hasCustomPrompt="1"/>
          </p:nvPr>
        </p:nvSpPr>
        <p:spPr>
          <a:xfrm>
            <a:off x="596900"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Rectangle 13"/>
          <p:cNvSpPr/>
          <p:nvPr userDrawn="1"/>
        </p:nvSpPr>
        <p:spPr>
          <a:xfrm>
            <a:off x="596901" y="4649136"/>
            <a:ext cx="5187529" cy="1071045"/>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smtClean="0">
                <a:solidFill>
                  <a:schemeClr val="bg1"/>
                </a:solidFill>
              </a:rPr>
              <a:t>Caption or</a:t>
            </a:r>
            <a:r>
              <a:rPr lang="en-GB" sz="1467" b="0" i="1" baseline="0" noProof="0" dirty="0" smtClean="0">
                <a:solidFill>
                  <a:schemeClr val="bg1"/>
                </a:solidFill>
              </a:rPr>
              <a:t> credit for a photo could be put in this space. </a:t>
            </a:r>
            <a:r>
              <a:rPr lang="en-GB" sz="1467" b="0" i="1" noProof="0" dirty="0" smtClean="0">
                <a:solidFill>
                  <a:schemeClr val="bg1"/>
                </a:solidFill>
              </a:rPr>
              <a:t>You may adjust the height of this box</a:t>
            </a:r>
            <a:r>
              <a:rPr lang="en-GB" sz="1467" b="0" i="1" baseline="0" noProof="0" dirty="0" smtClean="0">
                <a:solidFill>
                  <a:schemeClr val="bg1"/>
                </a:solidFill>
              </a:rPr>
              <a:t> to accommodate more or less text. Suggested number of lines of text is no less than two and no more than four.</a:t>
            </a:r>
            <a:endParaRPr lang="en-GB" sz="1467" b="0" i="1" noProof="0" dirty="0" smtClean="0">
              <a:solidFill>
                <a:schemeClr val="bg1"/>
              </a:solidFill>
            </a:endParaRPr>
          </a:p>
        </p:txBody>
      </p:sp>
    </p:spTree>
    <p:extLst>
      <p:ext uri="{BB962C8B-B14F-4D97-AF65-F5344CB8AC3E}">
        <p14:creationId xmlns:p14="http://schemas.microsoft.com/office/powerpoint/2010/main" val="31683214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9"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3123503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0"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1"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4"/>
              </a:buClr>
              <a:defRPr sz="1733"/>
            </a:lvl1pPr>
            <a:lvl2pPr>
              <a:lnSpc>
                <a:spcPct val="100000"/>
              </a:lnSpc>
              <a:buClr>
                <a:schemeClr val="accent4"/>
              </a:buClr>
              <a:defRPr sz="1733"/>
            </a:lvl2pPr>
            <a:lvl3pPr>
              <a:lnSpc>
                <a:spcPct val="100000"/>
              </a:lnSpc>
              <a:buClr>
                <a:schemeClr val="accent4"/>
              </a:buClr>
              <a:defRPr sz="1733"/>
            </a:lvl3pPr>
            <a:lvl4pPr>
              <a:lnSpc>
                <a:spcPct val="100000"/>
              </a:lnSpc>
              <a:buClr>
                <a:schemeClr val="accent4"/>
              </a:buClr>
              <a:defRPr sz="1733"/>
            </a:lvl4pPr>
            <a:lvl5pPr>
              <a:lnSpc>
                <a:spcPct val="100000"/>
              </a:lnSpc>
              <a:buClr>
                <a:schemeClr val="accent4"/>
              </a:buClr>
              <a:defRPr sz="1733"/>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Rectangle 13"/>
          <p:cNvSpPr/>
          <p:nvPr userDrawn="1"/>
        </p:nvSpPr>
        <p:spPr>
          <a:xfrm>
            <a:off x="6394077" y="4649136"/>
            <a:ext cx="5187529" cy="1071045"/>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smtClean="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8" name="Text Placeholder 6"/>
          <p:cNvSpPr>
            <a:spLocks noGrp="1"/>
          </p:cNvSpPr>
          <p:nvPr>
            <p:ph type="body" sz="quarter" idx="23"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smtClean="0">
                <a:solidFill>
                  <a:schemeClr val="bg1"/>
                </a:solidFill>
              </a:rPr>
              <a:t>Caption or</a:t>
            </a:r>
            <a:r>
              <a:rPr lang="en-GB" sz="1467" b="0" i="1" baseline="0" noProof="0" dirty="0" smtClean="0">
                <a:solidFill>
                  <a:schemeClr val="bg1"/>
                </a:solidFill>
              </a:rPr>
              <a:t> credit for a photo could be put in this space. </a:t>
            </a:r>
            <a:r>
              <a:rPr lang="en-GB" sz="1467" b="0" i="1" noProof="0" dirty="0" smtClean="0">
                <a:solidFill>
                  <a:schemeClr val="bg1"/>
                </a:solidFill>
              </a:rPr>
              <a:t>You may adjust the height of this box</a:t>
            </a:r>
            <a:r>
              <a:rPr lang="en-GB" sz="1467" b="0" i="1" baseline="0" noProof="0" dirty="0" smtClean="0">
                <a:solidFill>
                  <a:schemeClr val="bg1"/>
                </a:solidFill>
              </a:rPr>
              <a:t> to accommodate more or less text. Suggested number of lines of text is no less than two and no more than four.</a:t>
            </a:r>
            <a:endParaRPr lang="en-GB" sz="1467" b="0" i="1" noProof="0" dirty="0" smtClean="0">
              <a:solidFill>
                <a:schemeClr val="bg1"/>
              </a:solidFill>
            </a:endParaRPr>
          </a:p>
        </p:txBody>
      </p:sp>
    </p:spTree>
    <p:extLst>
      <p:ext uri="{BB962C8B-B14F-4D97-AF65-F5344CB8AC3E}">
        <p14:creationId xmlns:p14="http://schemas.microsoft.com/office/powerpoint/2010/main" val="2582603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0" name="Picture Placeholder 4"/>
          <p:cNvSpPr>
            <a:spLocks noGrp="1"/>
          </p:cNvSpPr>
          <p:nvPr>
            <p:ph type="pic" sz="quarter" idx="14" hasCustomPrompt="1"/>
          </p:nvPr>
        </p:nvSpPr>
        <p:spPr>
          <a:xfrm>
            <a:off x="604857" y="2436482"/>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3" name="Picture Placeholder 4"/>
          <p:cNvSpPr>
            <a:spLocks noGrp="1"/>
          </p:cNvSpPr>
          <p:nvPr>
            <p:ph type="pic" sz="quarter" idx="20" hasCustomPrompt="1"/>
          </p:nvPr>
        </p:nvSpPr>
        <p:spPr>
          <a:xfrm>
            <a:off x="6369119" y="2436482"/>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smtClean="0"/>
              <a:t>Photo Here </a:t>
            </a:r>
            <a:endParaRPr lang="en-GB" noProof="0"/>
          </a:p>
        </p:txBody>
      </p:sp>
      <p:sp>
        <p:nvSpPr>
          <p:cNvPr id="14" name="Text Placeholder 5"/>
          <p:cNvSpPr>
            <a:spLocks noGrp="1"/>
          </p:cNvSpPr>
          <p:nvPr>
            <p:ph type="body" sz="quarter" idx="22" hasCustomPrompt="1"/>
          </p:nvPr>
        </p:nvSpPr>
        <p:spPr>
          <a:xfrm>
            <a:off x="602274"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
        <p:nvSpPr>
          <p:cNvPr id="17" name="Text Placeholder 5"/>
          <p:cNvSpPr>
            <a:spLocks noGrp="1"/>
          </p:cNvSpPr>
          <p:nvPr>
            <p:ph type="body" sz="quarter" idx="23" hasCustomPrompt="1"/>
          </p:nvPr>
        </p:nvSpPr>
        <p:spPr>
          <a:xfrm>
            <a:off x="6368647"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8781012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6" name="Title 5"/>
          <p:cNvSpPr>
            <a:spLocks noGrp="1"/>
          </p:cNvSpPr>
          <p:nvPr>
            <p:ph type="title" hasCustomPrompt="1"/>
          </p:nvPr>
        </p:nvSpPr>
        <p:spPr/>
        <p:txBody>
          <a:bodyPr/>
          <a:lstStyle/>
          <a:p>
            <a:r>
              <a:rPr lang="en-GB" noProof="0" smtClean="0"/>
              <a:t>Agenda Slide</a:t>
            </a:r>
            <a:endParaRPr lang="en-GB" noProof="0"/>
          </a:p>
        </p:txBody>
      </p:sp>
      <p:sp>
        <p:nvSpPr>
          <p:cNvPr id="7" name="Text Placeholder 11"/>
          <p:cNvSpPr>
            <a:spLocks noGrp="1"/>
          </p:cNvSpPr>
          <p:nvPr>
            <p:ph type="body" sz="quarter" idx="12" hasCustomPrompt="1"/>
          </p:nvPr>
        </p:nvSpPr>
        <p:spPr>
          <a:xfrm>
            <a:off x="595232" y="1454730"/>
            <a:ext cx="10981011" cy="4425756"/>
          </a:xfrm>
          <a:prstGeom prst="rect">
            <a:avLst/>
          </a:prstGeom>
        </p:spPr>
        <p:txBody>
          <a:bodyPr/>
          <a:lstStyle>
            <a:lvl1pPr>
              <a:lnSpc>
                <a:spcPct val="150000"/>
              </a:lnSpc>
              <a:buClr>
                <a:schemeClr val="accent4"/>
              </a:buClr>
              <a:defRPr sz="2000"/>
            </a:lvl1pPr>
            <a:lvl2pPr>
              <a:lnSpc>
                <a:spcPct val="150000"/>
              </a:lnSpc>
              <a:buClr>
                <a:schemeClr val="accent4"/>
              </a:buClr>
              <a:defRPr sz="2000"/>
            </a:lvl2pPr>
            <a:lvl3pPr>
              <a:lnSpc>
                <a:spcPct val="150000"/>
              </a:lnSpc>
              <a:buClr>
                <a:schemeClr val="accent4"/>
              </a:buClr>
              <a:defRPr sz="2000"/>
            </a:lvl3pPr>
            <a:lvl4pPr>
              <a:lnSpc>
                <a:spcPct val="150000"/>
              </a:lnSpc>
              <a:buClr>
                <a:schemeClr val="accent4"/>
              </a:buClr>
              <a:defRPr sz="2000"/>
            </a:lvl4pPr>
            <a:lvl5pPr>
              <a:lnSpc>
                <a:spcPct val="150000"/>
              </a:lnSpc>
              <a:buClr>
                <a:schemeClr val="accent4"/>
              </a:buClr>
              <a:defRPr sz="20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Tree>
    <p:extLst>
      <p:ext uri="{BB962C8B-B14F-4D97-AF65-F5344CB8AC3E}">
        <p14:creationId xmlns:p14="http://schemas.microsoft.com/office/powerpoint/2010/main" val="108005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9053103"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599708" y="1567520"/>
            <a:ext cx="2522065" cy="802640"/>
          </a:xfrm>
          <a:prstGeom prst="rect">
            <a:avLst/>
          </a:prstGeom>
          <a:solidFill>
            <a:schemeClr val="accent3"/>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6121019" y="2471043"/>
            <a:ext cx="2524125" cy="3389236"/>
          </a:xfrm>
          <a:prstGeom prst="rect">
            <a:avLst/>
          </a:prstGeom>
        </p:spPr>
        <p:txBody>
          <a:bodyPr>
            <a:noAutofit/>
          </a:bodyPr>
          <a:lstStyle>
            <a:lvl1pPr marL="0" indent="-182875">
              <a:lnSpc>
                <a:spcPct val="100000"/>
              </a:lnSpc>
              <a:buClr>
                <a:schemeClr val="accent2"/>
              </a:buClr>
              <a:defRPr sz="1200"/>
            </a:lvl1pPr>
            <a:lvl2pPr marL="359991" indent="-182395">
              <a:lnSpc>
                <a:spcPct val="100000"/>
              </a:lnSpc>
              <a:buClr>
                <a:schemeClr val="accent2"/>
              </a:buClr>
              <a:defRPr sz="1200"/>
            </a:lvl2pPr>
            <a:lvl3pPr marL="479988" indent="-182395" algn="l">
              <a:lnSpc>
                <a:spcPct val="100000"/>
              </a:lnSpc>
              <a:buClr>
                <a:schemeClr val="accent2"/>
              </a:buClr>
              <a:defRPr sz="1200"/>
            </a:lvl3pPr>
            <a:lvl4pPr marL="681583" indent="-182395">
              <a:lnSpc>
                <a:spcPct val="100000"/>
              </a:lnSpc>
              <a:buClr>
                <a:schemeClr val="accent2"/>
              </a:buClr>
              <a:defRPr sz="1200"/>
            </a:lvl4pPr>
            <a:lvl5pPr marL="873578" indent="-182395">
              <a:lnSpc>
                <a:spcPct val="100000"/>
              </a:lnSpc>
              <a:buClr>
                <a:schemeClr val="accent2"/>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3360167" y="2471043"/>
            <a:ext cx="2524125" cy="3389236"/>
          </a:xfrm>
          <a:prstGeom prst="rect">
            <a:avLst/>
          </a:prstGeom>
        </p:spPr>
        <p:txBody>
          <a:bodyPr>
            <a:noAutofit/>
          </a:bodyPr>
          <a:lstStyle>
            <a:lvl1pPr marL="0" indent="-182875">
              <a:lnSpc>
                <a:spcPct val="100000"/>
              </a:lnSpc>
              <a:buClr>
                <a:schemeClr val="accent5"/>
              </a:buClr>
              <a:defRPr sz="1200"/>
            </a:lvl1pPr>
            <a:lvl2pPr marL="359991" indent="-182395">
              <a:lnSpc>
                <a:spcPct val="100000"/>
              </a:lnSpc>
              <a:buClr>
                <a:schemeClr val="accent5"/>
              </a:buClr>
              <a:defRPr sz="1200"/>
            </a:lvl2pPr>
            <a:lvl3pPr marL="479988" indent="-182395" algn="l">
              <a:lnSpc>
                <a:spcPct val="100000"/>
              </a:lnSpc>
              <a:buClr>
                <a:schemeClr val="accent5"/>
              </a:buClr>
              <a:defRPr sz="1200"/>
            </a:lvl3pPr>
            <a:lvl4pPr marL="681583" indent="-182395">
              <a:lnSpc>
                <a:spcPct val="100000"/>
              </a:lnSpc>
              <a:buClr>
                <a:schemeClr val="accent5"/>
              </a:buClr>
              <a:defRPr sz="1200"/>
            </a:lvl4pPr>
            <a:lvl5pPr marL="873578" indent="-182395">
              <a:lnSpc>
                <a:spcPct val="100000"/>
              </a:lnSpc>
              <a:buClr>
                <a:schemeClr val="accent5"/>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599315" y="2471043"/>
            <a:ext cx="2524125" cy="3389236"/>
          </a:xfrm>
          <a:prstGeom prst="rect">
            <a:avLst/>
          </a:prstGeom>
        </p:spPr>
        <p:txBody>
          <a:bodyPr>
            <a:noAutofit/>
          </a:bodyPr>
          <a:lstStyle>
            <a:lvl1pPr marL="0" indent="-182875">
              <a:lnSpc>
                <a:spcPct val="100000"/>
              </a:lnSpc>
              <a:buClr>
                <a:schemeClr val="accent3"/>
              </a:buClr>
              <a:defRPr sz="1200"/>
            </a:lvl1pPr>
            <a:lvl2pPr marL="359991" indent="-182395">
              <a:lnSpc>
                <a:spcPct val="100000"/>
              </a:lnSpc>
              <a:buClr>
                <a:schemeClr val="accent3"/>
              </a:buClr>
              <a:defRPr sz="1200"/>
            </a:lvl2pPr>
            <a:lvl3pPr marL="479988" indent="-182395" algn="l">
              <a:lnSpc>
                <a:spcPct val="100000"/>
              </a:lnSpc>
              <a:buClr>
                <a:schemeClr val="accent3"/>
              </a:buClr>
              <a:defRPr sz="1200"/>
            </a:lvl3pPr>
            <a:lvl4pPr marL="681583" indent="-182395">
              <a:lnSpc>
                <a:spcPct val="100000"/>
              </a:lnSpc>
              <a:buClr>
                <a:schemeClr val="accent3"/>
              </a:buClr>
              <a:defRPr sz="1200"/>
            </a:lvl4pPr>
            <a:lvl5pPr marL="873578" indent="-182395">
              <a:lnSpc>
                <a:spcPct val="100000"/>
              </a:lnSpc>
              <a:buClr>
                <a:schemeClr val="accent3"/>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3364401" y="1567520"/>
            <a:ext cx="2522065" cy="802640"/>
          </a:xfrm>
          <a:prstGeom prst="rect">
            <a:avLst/>
          </a:prstGeom>
          <a:solidFill>
            <a:schemeClr val="accent5"/>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6117571" y="1567520"/>
            <a:ext cx="2522065" cy="802640"/>
          </a:xfrm>
          <a:prstGeom prst="rect">
            <a:avLst/>
          </a:prstGeom>
          <a:solidFill>
            <a:schemeClr val="accent2"/>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9065016" y="1567520"/>
            <a:ext cx="2522065" cy="802640"/>
          </a:xfrm>
          <a:prstGeom prst="rect">
            <a:avLst/>
          </a:prstGeom>
          <a:solidFill>
            <a:schemeClr val="accent4"/>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4307152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cxnSp>
        <p:nvCxnSpPr>
          <p:cNvPr id="12" name="Straight Connector 11"/>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2"/>
          <p:cNvSpPr>
            <a:spLocks noGrp="1"/>
          </p:cNvSpPr>
          <p:nvPr>
            <p:ph type="body" sz="quarter" idx="11" hasCustomPrompt="1"/>
          </p:nvPr>
        </p:nvSpPr>
        <p:spPr>
          <a:xfrm>
            <a:off x="600860" y="1579754"/>
            <a:ext cx="5277477"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9" name="Text Placeholder 12"/>
          <p:cNvSpPr>
            <a:spLocks noGrp="1"/>
          </p:cNvSpPr>
          <p:nvPr>
            <p:ph type="body" sz="quarter" idx="12" hasCustomPrompt="1"/>
          </p:nvPr>
        </p:nvSpPr>
        <p:spPr>
          <a:xfrm>
            <a:off x="6329159" y="1579754"/>
            <a:ext cx="5261980"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0" name="Text Placeholder 12"/>
          <p:cNvSpPr>
            <a:spLocks noGrp="1"/>
          </p:cNvSpPr>
          <p:nvPr>
            <p:ph type="body" sz="quarter" idx="13" hasCustomPrompt="1"/>
          </p:nvPr>
        </p:nvSpPr>
        <p:spPr>
          <a:xfrm>
            <a:off x="600860" y="3870478"/>
            <a:ext cx="5277477" cy="1830413"/>
          </a:xfrm>
          <a:prstGeom prst="rect">
            <a:avLst/>
          </a:prstGeom>
        </p:spPr>
        <p:txBody>
          <a:bodyPr>
            <a:noAutofit/>
          </a:bodyPr>
          <a:lstStyle>
            <a:lvl1pPr>
              <a:lnSpc>
                <a:spcPct val="100000"/>
              </a:lnSpc>
              <a:spcBef>
                <a:spcPts val="533"/>
              </a:spcBef>
              <a:buClr>
                <a:schemeClr val="accent4"/>
              </a:buClr>
              <a:defRPr sz="1467"/>
            </a:lvl1pPr>
            <a:lvl2pPr>
              <a:lnSpc>
                <a:spcPct val="100000"/>
              </a:lnSpc>
              <a:spcBef>
                <a:spcPts val="533"/>
              </a:spcBef>
              <a:buClr>
                <a:schemeClr val="accent4"/>
              </a:buClr>
              <a:defRPr sz="1467"/>
            </a:lvl2pPr>
            <a:lvl3pPr>
              <a:lnSpc>
                <a:spcPct val="100000"/>
              </a:lnSpc>
              <a:spcBef>
                <a:spcPts val="533"/>
              </a:spcBef>
              <a:buClr>
                <a:schemeClr val="accent4"/>
              </a:buClr>
              <a:defRPr sz="1467"/>
            </a:lvl3pPr>
            <a:lvl4pPr>
              <a:lnSpc>
                <a:spcPct val="100000"/>
              </a:lnSpc>
              <a:spcBef>
                <a:spcPts val="533"/>
              </a:spcBef>
              <a:buClr>
                <a:schemeClr val="accent4"/>
              </a:buClr>
              <a:defRPr sz="1467"/>
            </a:lvl4pPr>
            <a:lvl5pPr>
              <a:lnSpc>
                <a:spcPct val="100000"/>
              </a:lnSpc>
              <a:spcBef>
                <a:spcPts val="533"/>
              </a:spcBef>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4" hasCustomPrompt="1"/>
          </p:nvPr>
        </p:nvSpPr>
        <p:spPr>
          <a:xfrm>
            <a:off x="6329159" y="3870478"/>
            <a:ext cx="5261980" cy="1830413"/>
          </a:xfrm>
          <a:prstGeom prst="rect">
            <a:avLst/>
          </a:prstGeom>
        </p:spPr>
        <p:txBody>
          <a:bodyPr lIns="91440">
            <a:noAutofit/>
          </a:bodyPr>
          <a:lstStyle>
            <a:lvl1pPr>
              <a:lnSpc>
                <a:spcPct val="100000"/>
              </a:lnSpc>
              <a:spcBef>
                <a:spcPts val="533"/>
              </a:spcBef>
              <a:buClr>
                <a:schemeClr val="accent4"/>
              </a:buClr>
              <a:defRPr sz="1467" kern="1200"/>
            </a:lvl1pPr>
            <a:lvl2pPr>
              <a:lnSpc>
                <a:spcPct val="100000"/>
              </a:lnSpc>
              <a:spcBef>
                <a:spcPts val="533"/>
              </a:spcBef>
              <a:buClr>
                <a:schemeClr val="accent4"/>
              </a:buClr>
              <a:defRPr sz="1467"/>
            </a:lvl2pPr>
            <a:lvl3pPr>
              <a:lnSpc>
                <a:spcPct val="100000"/>
              </a:lnSpc>
              <a:spcBef>
                <a:spcPts val="533"/>
              </a:spcBef>
              <a:buClr>
                <a:schemeClr val="accent4"/>
              </a:buClr>
              <a:defRPr sz="1467" kern="1200"/>
            </a:lvl3pPr>
            <a:lvl4pPr>
              <a:lnSpc>
                <a:spcPct val="100000"/>
              </a:lnSpc>
              <a:spcBef>
                <a:spcPts val="533"/>
              </a:spcBef>
              <a:buClr>
                <a:schemeClr val="accent4"/>
              </a:buClr>
              <a:defRPr sz="1467" kern="1200"/>
            </a:lvl4pPr>
            <a:lvl5pPr>
              <a:lnSpc>
                <a:spcPct val="100000"/>
              </a:lnSpc>
              <a:spcBef>
                <a:spcPts val="533"/>
              </a:spcBef>
              <a:buClr>
                <a:schemeClr val="accent4"/>
              </a:buClr>
              <a:defRPr sz="1467"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37658924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0"/>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7" name="Title 6"/>
          <p:cNvSpPr>
            <a:spLocks noGrp="1"/>
          </p:cNvSpPr>
          <p:nvPr>
            <p:ph type="title" hasCustomPrompt="1"/>
          </p:nvPr>
        </p:nvSpPr>
        <p:spPr/>
        <p:txBody>
          <a:bodyPr/>
          <a:lstStyle/>
          <a:p>
            <a:r>
              <a:rPr lang="en-GB" noProof="0" smtClean="0"/>
              <a:t>Click to Edit Title</a:t>
            </a:r>
            <a:endParaRPr lang="en-GB" noProof="0"/>
          </a:p>
        </p:txBody>
      </p:sp>
      <p:cxnSp>
        <p:nvCxnSpPr>
          <p:cNvPr id="16" name="Straight Connector 15"/>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5"/>
          <p:cNvSpPr>
            <a:spLocks noGrp="1"/>
          </p:cNvSpPr>
          <p:nvPr>
            <p:ph type="body" sz="quarter" idx="21" hasCustomPrompt="1"/>
          </p:nvPr>
        </p:nvSpPr>
        <p:spPr>
          <a:xfrm>
            <a:off x="60227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2"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5"/>
          <p:cNvSpPr>
            <a:spLocks noGrp="1"/>
          </p:cNvSpPr>
          <p:nvPr>
            <p:ph type="body" sz="quarter" idx="23" hasCustomPrompt="1"/>
          </p:nvPr>
        </p:nvSpPr>
        <p:spPr>
          <a:xfrm>
            <a:off x="630829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4" name="Text Placeholder 12"/>
          <p:cNvSpPr>
            <a:spLocks noGrp="1"/>
          </p:cNvSpPr>
          <p:nvPr>
            <p:ph type="body" sz="quarter" idx="24" hasCustomPrompt="1"/>
          </p:nvPr>
        </p:nvSpPr>
        <p:spPr>
          <a:xfrm>
            <a:off x="600860" y="4205271"/>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5" name="Text Placeholder 5"/>
          <p:cNvSpPr>
            <a:spLocks noGrp="1"/>
          </p:cNvSpPr>
          <p:nvPr>
            <p:ph type="body" sz="quarter" idx="25" hasCustomPrompt="1"/>
          </p:nvPr>
        </p:nvSpPr>
        <p:spPr>
          <a:xfrm>
            <a:off x="60227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
        <p:nvSpPr>
          <p:cNvPr id="26" name="Text Placeholder 12"/>
          <p:cNvSpPr>
            <a:spLocks noGrp="1"/>
          </p:cNvSpPr>
          <p:nvPr>
            <p:ph type="body" sz="quarter" idx="26" hasCustomPrompt="1"/>
          </p:nvPr>
        </p:nvSpPr>
        <p:spPr>
          <a:xfrm>
            <a:off x="6306880" y="4205271"/>
            <a:ext cx="5277477" cy="1511013"/>
          </a:xfrm>
          <a:prstGeom prst="rect">
            <a:avLst/>
          </a:prstGeom>
        </p:spPr>
        <p:txBody>
          <a:bodyPr>
            <a:noAutofit/>
          </a:bodyPr>
          <a:lstStyle>
            <a:lvl1pPr>
              <a:lnSpc>
                <a:spcPct val="100000"/>
              </a:lnSpc>
              <a:buClr>
                <a:schemeClr val="accent4"/>
              </a:buClr>
              <a:defRPr sz="1467"/>
            </a:lvl1pPr>
            <a:lvl2pPr>
              <a:lnSpc>
                <a:spcPct val="100000"/>
              </a:lnSpc>
              <a:buClr>
                <a:schemeClr val="accent4"/>
              </a:buClr>
              <a:defRPr sz="1467"/>
            </a:lvl2pPr>
            <a:lvl3pPr>
              <a:lnSpc>
                <a:spcPct val="100000"/>
              </a:lnSpc>
              <a:buClr>
                <a:schemeClr val="accent4"/>
              </a:buClr>
              <a:defRPr sz="1467"/>
            </a:lvl3pPr>
            <a:lvl4pPr>
              <a:lnSpc>
                <a:spcPct val="100000"/>
              </a:lnSpc>
              <a:buClr>
                <a:schemeClr val="accent4"/>
              </a:buClr>
              <a:defRPr sz="1467"/>
            </a:lvl4pPr>
            <a:lvl5pPr>
              <a:lnSpc>
                <a:spcPct val="100000"/>
              </a:lnSpc>
              <a:buClr>
                <a:schemeClr val="accent4"/>
              </a:buClr>
              <a:defRPr sz="1467"/>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7" hasCustomPrompt="1"/>
          </p:nvPr>
        </p:nvSpPr>
        <p:spPr>
          <a:xfrm>
            <a:off x="630829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4732999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2" name="Text Placeholder 15"/>
          <p:cNvSpPr>
            <a:spLocks noGrp="1"/>
          </p:cNvSpPr>
          <p:nvPr>
            <p:ph type="body" sz="quarter" idx="17" hasCustomPrompt="1"/>
          </p:nvPr>
        </p:nvSpPr>
        <p:spPr>
          <a:xfrm>
            <a:off x="601704" y="1771146"/>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1" hasCustomPrompt="1"/>
          </p:nvPr>
        </p:nvSpPr>
        <p:spPr>
          <a:xfrm>
            <a:off x="5107093" y="1665377"/>
            <a:ext cx="6479680" cy="1223156"/>
          </a:xfrm>
          <a:prstGeom prst="rect">
            <a:avLst/>
          </a:prstGeom>
        </p:spPr>
        <p:txBody>
          <a:bodyPr>
            <a:noAutofit/>
          </a:bodyPr>
          <a:lstStyle>
            <a:lvl1pPr>
              <a:buClr>
                <a:schemeClr val="accent4"/>
              </a:buClr>
              <a:defRPr sz="1600"/>
            </a:lvl1pPr>
          </a:lstStyle>
          <a:p>
            <a:pPr lvl="0"/>
            <a:r>
              <a:rPr lang="en-GB" noProof="0" dirty="0" smtClean="0"/>
              <a:t>Add text here</a:t>
            </a:r>
          </a:p>
          <a:p>
            <a:pPr lvl="0"/>
            <a:endParaRPr lang="en-GB" noProof="0" dirty="0"/>
          </a:p>
        </p:txBody>
      </p:sp>
      <p:sp>
        <p:nvSpPr>
          <p:cNvPr id="19" name="Text Placeholder 15"/>
          <p:cNvSpPr>
            <a:spLocks noGrp="1"/>
          </p:cNvSpPr>
          <p:nvPr>
            <p:ph type="body" sz="quarter" idx="23" hasCustomPrompt="1"/>
          </p:nvPr>
        </p:nvSpPr>
        <p:spPr>
          <a:xfrm>
            <a:off x="601704" y="3183719"/>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20" name="Text Placeholder 11"/>
          <p:cNvSpPr>
            <a:spLocks noGrp="1"/>
          </p:cNvSpPr>
          <p:nvPr>
            <p:ph type="body" sz="quarter" idx="24" hasCustomPrompt="1"/>
          </p:nvPr>
        </p:nvSpPr>
        <p:spPr>
          <a:xfrm>
            <a:off x="5107093" y="3077950"/>
            <a:ext cx="6479680" cy="1223156"/>
          </a:xfrm>
          <a:prstGeom prst="rect">
            <a:avLst/>
          </a:prstGeom>
        </p:spPr>
        <p:txBody>
          <a:bodyPr>
            <a:noAutofit/>
          </a:bodyPr>
          <a:lstStyle>
            <a:lvl1pPr>
              <a:buClr>
                <a:schemeClr val="accent4"/>
              </a:buClr>
              <a:defRPr sz="1600"/>
            </a:lvl1pPr>
          </a:lstStyle>
          <a:p>
            <a:pPr lvl="0"/>
            <a:r>
              <a:rPr lang="en-GB" noProof="0" smtClean="0"/>
              <a:t>Add text here</a:t>
            </a:r>
          </a:p>
          <a:p>
            <a:pPr lvl="0"/>
            <a:endParaRPr lang="en-GB" noProof="0"/>
          </a:p>
        </p:txBody>
      </p:sp>
      <p:sp>
        <p:nvSpPr>
          <p:cNvPr id="22" name="Text Placeholder 15"/>
          <p:cNvSpPr>
            <a:spLocks noGrp="1"/>
          </p:cNvSpPr>
          <p:nvPr>
            <p:ph type="body" sz="quarter" idx="25" hasCustomPrompt="1"/>
          </p:nvPr>
        </p:nvSpPr>
        <p:spPr>
          <a:xfrm>
            <a:off x="601704"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23" name="Text Placeholder 11"/>
          <p:cNvSpPr>
            <a:spLocks noGrp="1"/>
          </p:cNvSpPr>
          <p:nvPr>
            <p:ph type="body" sz="quarter" idx="26" hasCustomPrompt="1"/>
          </p:nvPr>
        </p:nvSpPr>
        <p:spPr>
          <a:xfrm>
            <a:off x="5107093" y="4490523"/>
            <a:ext cx="6479680" cy="1223156"/>
          </a:xfrm>
          <a:prstGeom prst="rect">
            <a:avLst/>
          </a:prstGeom>
        </p:spPr>
        <p:txBody>
          <a:bodyPr>
            <a:noAutofit/>
          </a:bodyPr>
          <a:lstStyle>
            <a:lvl1pPr>
              <a:buClr>
                <a:schemeClr val="accent4"/>
              </a:buClr>
              <a:defRPr sz="16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16942443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3" name="Slide Number Placeholder 2"/>
          <p:cNvSpPr>
            <a:spLocks noGrp="1"/>
          </p:cNvSpPr>
          <p:nvPr>
            <p:ph type="sldNum" sz="quarter" idx="26"/>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1" name="Text Placeholder 15"/>
          <p:cNvSpPr>
            <a:spLocks noGrp="1"/>
          </p:cNvSpPr>
          <p:nvPr>
            <p:ph type="body" sz="quarter" idx="17" hasCustomPrompt="1"/>
          </p:nvPr>
        </p:nvSpPr>
        <p:spPr>
          <a:xfrm>
            <a:off x="599242"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5"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buClr>
                <a:schemeClr val="accent4"/>
              </a:buClr>
              <a:defRPr sz="1600"/>
            </a:lvl1pPr>
            <a:lvl2pPr>
              <a:lnSpc>
                <a:spcPts val="2400"/>
              </a:lnSpc>
              <a:buClr>
                <a:schemeClr val="accent4"/>
              </a:buClr>
              <a:defRPr sz="1600"/>
            </a:lvl2pPr>
            <a:lvl3pPr>
              <a:lnSpc>
                <a:spcPts val="2400"/>
              </a:lnSpc>
              <a:buClr>
                <a:schemeClr val="accent4"/>
              </a:buClr>
              <a:defRPr sz="1600"/>
            </a:lvl3pPr>
            <a:lvl4pPr>
              <a:lnSpc>
                <a:spcPts val="2400"/>
              </a:lnSpc>
              <a:buClr>
                <a:schemeClr val="accent4"/>
              </a:buClr>
              <a:defRPr sz="1600"/>
            </a:lvl4pPr>
            <a:lvl5pPr>
              <a:lnSpc>
                <a:spcPts val="2400"/>
              </a:lnSpc>
              <a:buClr>
                <a:schemeClr val="accent4"/>
              </a:buClr>
              <a:defRPr sz="16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6" name="Text Placeholder 5"/>
          <p:cNvSpPr>
            <a:spLocks noGrp="1"/>
          </p:cNvSpPr>
          <p:nvPr>
            <p:ph type="body" sz="quarter" idx="27" hasCustomPrompt="1"/>
          </p:nvPr>
        </p:nvSpPr>
        <p:spPr>
          <a:xfrm>
            <a:off x="596981" y="4568535"/>
            <a:ext cx="10995323" cy="1282231"/>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rgbClr val="F05587"/>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7" name="Text Placeholder 15"/>
          <p:cNvSpPr>
            <a:spLocks noGrp="1"/>
          </p:cNvSpPr>
          <p:nvPr>
            <p:ph type="body" sz="quarter" idx="28"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smtClean="0"/>
              <a:t>Click to edit text</a:t>
            </a:r>
            <a:endParaRPr lang="en-GB" noProof="0"/>
          </a:p>
        </p:txBody>
      </p:sp>
      <p:sp>
        <p:nvSpPr>
          <p:cNvPr id="18" name="Text Placeholder 12"/>
          <p:cNvSpPr>
            <a:spLocks noGrp="1"/>
          </p:cNvSpPr>
          <p:nvPr>
            <p:ph type="body" sz="quarter" idx="29" hasCustomPrompt="1"/>
          </p:nvPr>
        </p:nvSpPr>
        <p:spPr>
          <a:xfrm>
            <a:off x="6312232" y="2471040"/>
            <a:ext cx="5276896" cy="1918080"/>
          </a:xfrm>
          <a:prstGeom prst="rect">
            <a:avLst/>
          </a:prstGeom>
        </p:spPr>
        <p:txBody>
          <a:bodyPr>
            <a:noAutofit/>
          </a:bodyPr>
          <a:lstStyle>
            <a:lvl1pPr>
              <a:buClr>
                <a:schemeClr val="accent4"/>
              </a:buClr>
              <a:defRPr sz="1600"/>
            </a:lvl1pPr>
            <a:lvl2pPr>
              <a:lnSpc>
                <a:spcPts val="2400"/>
              </a:lnSpc>
              <a:buClr>
                <a:schemeClr val="accent4"/>
              </a:buClr>
              <a:defRPr sz="1600"/>
            </a:lvl2pPr>
            <a:lvl3pPr>
              <a:lnSpc>
                <a:spcPts val="2400"/>
              </a:lnSpc>
              <a:buClr>
                <a:schemeClr val="accent4"/>
              </a:buClr>
              <a:defRPr sz="1600"/>
            </a:lvl3pPr>
            <a:lvl4pPr>
              <a:lnSpc>
                <a:spcPts val="2400"/>
              </a:lnSpc>
              <a:buClr>
                <a:schemeClr val="accent4"/>
              </a:buClr>
              <a:defRPr sz="1600"/>
            </a:lvl4pPr>
            <a:lvl5pPr>
              <a:lnSpc>
                <a:spcPts val="2400"/>
              </a:lnSpc>
              <a:buClr>
                <a:schemeClr val="accent4"/>
              </a:buClr>
              <a:defRPr sz="16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991318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3" name="Slide Number Placeholder 2"/>
          <p:cNvSpPr>
            <a:spLocks noGrp="1"/>
          </p:cNvSpPr>
          <p:nvPr>
            <p:ph type="sldNum" sz="quarter" idx="3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5" name="Title 4"/>
          <p:cNvSpPr>
            <a:spLocks noGrp="1"/>
          </p:cNvSpPr>
          <p:nvPr>
            <p:ph type="title" hasCustomPrompt="1"/>
          </p:nvPr>
        </p:nvSpPr>
        <p:spPr/>
        <p:txBody>
          <a:bodyPr/>
          <a:lstStyle/>
          <a:p>
            <a:r>
              <a:rPr lang="en-GB" noProof="0" smtClean="0"/>
              <a:t>Click to Edit Title</a:t>
            </a:r>
            <a:endParaRPr lang="en-GB" noProof="0"/>
          </a:p>
        </p:txBody>
      </p:sp>
      <p:sp>
        <p:nvSpPr>
          <p:cNvPr id="14" name="Text Placeholder 12"/>
          <p:cNvSpPr>
            <a:spLocks noGrp="1"/>
          </p:cNvSpPr>
          <p:nvPr>
            <p:ph type="body" sz="quarter" idx="21" hasCustomPrompt="1"/>
          </p:nvPr>
        </p:nvSpPr>
        <p:spPr>
          <a:xfrm>
            <a:off x="9053103"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5" name="Text Placeholder 15"/>
          <p:cNvSpPr>
            <a:spLocks noGrp="1"/>
          </p:cNvSpPr>
          <p:nvPr>
            <p:ph type="body" sz="quarter" idx="23" hasCustomPrompt="1"/>
          </p:nvPr>
        </p:nvSpPr>
        <p:spPr>
          <a:xfrm>
            <a:off x="599708"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16" name="Text Placeholder 12"/>
          <p:cNvSpPr>
            <a:spLocks noGrp="1"/>
          </p:cNvSpPr>
          <p:nvPr>
            <p:ph type="body" sz="quarter" idx="28" hasCustomPrompt="1"/>
          </p:nvPr>
        </p:nvSpPr>
        <p:spPr>
          <a:xfrm>
            <a:off x="6121019"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8" name="Text Placeholder 12"/>
          <p:cNvSpPr>
            <a:spLocks noGrp="1"/>
          </p:cNvSpPr>
          <p:nvPr>
            <p:ph type="body" sz="quarter" idx="29" hasCustomPrompt="1"/>
          </p:nvPr>
        </p:nvSpPr>
        <p:spPr>
          <a:xfrm>
            <a:off x="3360167"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19" name="Text Placeholder 12"/>
          <p:cNvSpPr>
            <a:spLocks noGrp="1"/>
          </p:cNvSpPr>
          <p:nvPr>
            <p:ph type="body" sz="quarter" idx="30" hasCustomPrompt="1"/>
          </p:nvPr>
        </p:nvSpPr>
        <p:spPr>
          <a:xfrm>
            <a:off x="599315"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a:p>
            <a:pPr lvl="0"/>
            <a:endParaRPr lang="en-GB" noProof="0" dirty="0" smtClean="0"/>
          </a:p>
        </p:txBody>
      </p:sp>
      <p:sp>
        <p:nvSpPr>
          <p:cNvPr id="20" name="Text Placeholder 15"/>
          <p:cNvSpPr>
            <a:spLocks noGrp="1"/>
          </p:cNvSpPr>
          <p:nvPr>
            <p:ph type="body" sz="quarter" idx="31" hasCustomPrompt="1"/>
          </p:nvPr>
        </p:nvSpPr>
        <p:spPr>
          <a:xfrm>
            <a:off x="3364401"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21" name="Text Placeholder 15"/>
          <p:cNvSpPr>
            <a:spLocks noGrp="1"/>
          </p:cNvSpPr>
          <p:nvPr>
            <p:ph type="body" sz="quarter" idx="32" hasCustomPrompt="1"/>
          </p:nvPr>
        </p:nvSpPr>
        <p:spPr>
          <a:xfrm>
            <a:off x="6117571"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22" name="Text Placeholder 15"/>
          <p:cNvSpPr>
            <a:spLocks noGrp="1"/>
          </p:cNvSpPr>
          <p:nvPr>
            <p:ph type="body" sz="quarter" idx="33" hasCustomPrompt="1"/>
          </p:nvPr>
        </p:nvSpPr>
        <p:spPr>
          <a:xfrm>
            <a:off x="9065016" y="1567520"/>
            <a:ext cx="2522065" cy="802640"/>
          </a:xfrm>
          <a:prstGeom prst="rect">
            <a:avLst/>
          </a:prstGeom>
          <a:solidFill>
            <a:schemeClr val="tx2"/>
          </a:solidFill>
        </p:spPr>
        <p:txBody>
          <a:bodyPr anchor="ctr" anchorCtr="1"/>
          <a:lstStyle>
            <a:lvl1pPr marL="0" indent="0" algn="ctr">
              <a:buFontTx/>
              <a:buNone/>
              <a:defRPr sz="1467"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941711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20" name="Text Placeholder 5"/>
          <p:cNvSpPr>
            <a:spLocks noGrp="1"/>
          </p:cNvSpPr>
          <p:nvPr>
            <p:ph type="body" sz="quarter" idx="11" hasCustomPrompt="1"/>
          </p:nvPr>
        </p:nvSpPr>
        <p:spPr>
          <a:xfrm>
            <a:off x="588970" y="1515564"/>
            <a:ext cx="10995801" cy="415832"/>
          </a:xfrm>
          <a:prstGeom prst="rect">
            <a:avLst/>
          </a:prstGeom>
        </p:spPr>
        <p:txBody>
          <a:bodyPr lIns="144000" rIns="144000">
            <a:normAutofit/>
          </a:bodyPr>
          <a:lstStyle>
            <a:lvl1pPr marL="0" indent="0">
              <a:buFontTx/>
              <a:buNone/>
              <a:defRPr sz="1867"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588970" y="1911934"/>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1077863" y="3887049"/>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588970" y="5413418"/>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1" i="0">
                <a:solidFill>
                  <a:srgbClr val="F05587"/>
                </a:solidFill>
              </a:defRPr>
            </a:lvl1pPr>
            <a:lvl2pPr marL="362991" indent="0">
              <a:buNone/>
              <a:defRPr/>
            </a:lvl2pPr>
            <a:lvl3pPr marL="718182" indent="0">
              <a:buNone/>
              <a:defRPr/>
            </a:lvl3pPr>
            <a:lvl4pPr marL="1096802" indent="0">
              <a:buNone/>
              <a:defRPr/>
            </a:lvl4pPr>
            <a:lvl5pPr marL="1384795" indent="0">
              <a:buNone/>
              <a:defRPr/>
            </a:lvl5pPr>
          </a:lstStyle>
          <a:p>
            <a:pPr lvl="0"/>
            <a:r>
              <a:rPr lang="en-GB" noProof="0" dirty="0" smtClean="0"/>
              <a:t>www.gs1.org</a:t>
            </a:r>
            <a:endParaRPr lang="en-GB" noProof="0" dirty="0"/>
          </a:p>
        </p:txBody>
      </p:sp>
      <p:sp>
        <p:nvSpPr>
          <p:cNvPr id="24" name="Text Placeholder 2"/>
          <p:cNvSpPr>
            <a:spLocks noGrp="1"/>
          </p:cNvSpPr>
          <p:nvPr>
            <p:ph idx="19" hasCustomPrompt="1"/>
          </p:nvPr>
        </p:nvSpPr>
        <p:spPr bwMode="auto">
          <a:xfrm>
            <a:off x="1077863"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588970" y="2374946"/>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0" baseline="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1077863" y="4222784"/>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1077863" y="4558518"/>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592195" y="3889056"/>
            <a:ext cx="388627" cy="354563"/>
          </a:xfrm>
          <a:prstGeom prst="rect">
            <a:avLst/>
          </a:prstGeom>
        </p:spPr>
        <p:txBody>
          <a:bodyPr vert="horz" lIns="72000" rIns="0"/>
          <a:lstStyle>
            <a:lvl1pPr marL="98998" indent="0" algn="l">
              <a:buNone/>
              <a:defRPr sz="16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592195" y="4221377"/>
            <a:ext cx="388627" cy="354563"/>
          </a:xfrm>
          <a:prstGeom prst="rect">
            <a:avLst/>
          </a:prstGeom>
        </p:spPr>
        <p:txBody>
          <a:bodyPr vert="horz" lIns="72000" rIns="0"/>
          <a:lstStyle>
            <a:lvl1pPr marL="98998" indent="0" algn="l">
              <a:buNone/>
              <a:defRPr sz="16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592195" y="4557932"/>
            <a:ext cx="388627" cy="354563"/>
          </a:xfrm>
          <a:prstGeom prst="rect">
            <a:avLst/>
          </a:prstGeom>
        </p:spPr>
        <p:txBody>
          <a:bodyPr vert="horz" lIns="72000" rIns="0"/>
          <a:lstStyle>
            <a:lvl1pPr marL="98998" indent="0" algn="l">
              <a:buNone/>
              <a:defRPr sz="16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592195" y="4894839"/>
            <a:ext cx="388627" cy="354563"/>
          </a:xfrm>
          <a:prstGeom prst="rect">
            <a:avLst/>
          </a:prstGeom>
        </p:spPr>
        <p:txBody>
          <a:bodyPr vert="horz" lIns="72000" rIns="0"/>
          <a:lstStyle>
            <a:lvl1pPr marL="98998" indent="0" algn="l">
              <a:buNone/>
              <a:defRPr sz="1600" b="1" i="0"/>
            </a:lvl1pPr>
          </a:lstStyle>
          <a:p>
            <a:pPr lvl="0"/>
            <a:r>
              <a:rPr lang="en-GB" noProof="0" smtClean="0"/>
              <a:t>E</a:t>
            </a:r>
            <a:endParaRPr lang="en-GB" noProof="0"/>
          </a:p>
        </p:txBody>
      </p:sp>
    </p:spTree>
    <p:extLst>
      <p:ext uri="{BB962C8B-B14F-4D97-AF65-F5344CB8AC3E}">
        <p14:creationId xmlns:p14="http://schemas.microsoft.com/office/powerpoint/2010/main" val="27855330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35296159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Rectangle 5"/>
          <p:cNvSpPr/>
          <p:nvPr userDrawn="1"/>
        </p:nvSpPr>
        <p:spPr>
          <a:xfrm>
            <a:off x="367748" y="1133061"/>
            <a:ext cx="11579087" cy="397565"/>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p:cNvSpPr>
            <a:spLocks noGrp="1"/>
          </p:cNvSpPr>
          <p:nvPr>
            <p:ph type="title" hasCustomPrompt="1"/>
          </p:nvPr>
        </p:nvSpPr>
        <p:spPr>
          <a:xfrm>
            <a:off x="601438" y="140739"/>
            <a:ext cx="10991923" cy="644452"/>
          </a:xfrm>
        </p:spPr>
        <p:txBody>
          <a:bodyPr/>
          <a:lstStyle>
            <a:lvl1pPr>
              <a:defRPr sz="2800" b="1">
                <a:solidFill>
                  <a:schemeClr val="tx2"/>
                </a:solidFill>
                <a:latin typeface="Calibri" panose="020F0502020204030204" pitchFamily="34" charset="0"/>
              </a:defRPr>
            </a:lvl1pPr>
          </a:lstStyle>
          <a:p>
            <a:r>
              <a:rPr lang="en-GB" noProof="0" dirty="0"/>
              <a:t>Click to Edit Title</a:t>
            </a:r>
          </a:p>
        </p:txBody>
      </p:sp>
      <p:sp>
        <p:nvSpPr>
          <p:cNvPr id="8" name="Text Placeholder 2"/>
          <p:cNvSpPr>
            <a:spLocks noGrp="1"/>
          </p:cNvSpPr>
          <p:nvPr>
            <p:ph idx="11" hasCustomPrompt="1"/>
          </p:nvPr>
        </p:nvSpPr>
        <p:spPr bwMode="auto">
          <a:xfrm>
            <a:off x="596961" y="926394"/>
            <a:ext cx="10988943" cy="49449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457200" indent="-457200">
              <a:buFont typeface="Wingdings" panose="05000000000000000000" pitchFamily="2" charset="2"/>
              <a:buChar char="Ø"/>
              <a:defRPr sz="2200" b="0">
                <a:latin typeface="Calibri" panose="020F0502020204030204" pitchFamily="34" charset="0"/>
              </a:defRPr>
            </a:lvl1pPr>
            <a:lvl2pPr marL="914400" indent="-457200">
              <a:buFont typeface="Wingdings" panose="05000000000000000000" pitchFamily="2" charset="2"/>
              <a:buChar char="v"/>
              <a:defRPr sz="2000">
                <a:latin typeface="Calibri" panose="020F0502020204030204" pitchFamily="34" charset="0"/>
              </a:defRPr>
            </a:lvl2pPr>
            <a:lvl3pPr marL="1371600" indent="-457200">
              <a:buFont typeface="Wingdings" panose="05000000000000000000" pitchFamily="2" charset="2"/>
              <a:buChar char="ü"/>
              <a:defRPr sz="1800">
                <a:latin typeface="Calibri" panose="020F0502020204030204" pitchFamily="34" charset="0"/>
              </a:defRPr>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cxnSp>
        <p:nvCxnSpPr>
          <p:cNvPr id="5" name="Straight Connector 4"/>
          <p:cNvCxnSpPr/>
          <p:nvPr userDrawn="1"/>
        </p:nvCxnSpPr>
        <p:spPr>
          <a:xfrm>
            <a:off x="516574" y="855792"/>
            <a:ext cx="11155680" cy="0"/>
          </a:xfrm>
          <a:prstGeom prst="line">
            <a:avLst/>
          </a:prstGeom>
          <a:ln w="63500">
            <a:solidFill>
              <a:srgbClr val="F26334"/>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16574" y="6032368"/>
            <a:ext cx="11155680" cy="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44112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8" name="Rectangle 7"/>
          <p:cNvSpPr/>
          <p:nvPr userDrawn="1"/>
        </p:nvSpPr>
        <p:spPr>
          <a:xfrm>
            <a:off x="268357" y="1023730"/>
            <a:ext cx="11559208" cy="377687"/>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4" name="Title 3"/>
          <p:cNvSpPr>
            <a:spLocks noGrp="1"/>
          </p:cNvSpPr>
          <p:nvPr>
            <p:ph type="title" hasCustomPrompt="1"/>
          </p:nvPr>
        </p:nvSpPr>
        <p:spPr>
          <a:xfrm>
            <a:off x="600381" y="74877"/>
            <a:ext cx="10991923" cy="570102"/>
          </a:xfrm>
        </p:spPr>
        <p:txBody>
          <a:bodyPr/>
          <a:lstStyle>
            <a:lvl1pPr>
              <a:defRPr sz="2400" b="1">
                <a:latin typeface="Calibri" panose="020F0502020204030204" pitchFamily="34" charset="0"/>
              </a:defRPr>
            </a:lvl1pPr>
          </a:lstStyle>
          <a:p>
            <a:r>
              <a:rPr lang="en-GB" noProof="0" dirty="0"/>
              <a:t>Click to Edit Title</a:t>
            </a:r>
          </a:p>
        </p:txBody>
      </p:sp>
      <p:sp>
        <p:nvSpPr>
          <p:cNvPr id="5" name="Slide Number Placeholder 4"/>
          <p:cNvSpPr>
            <a:spLocks noGrp="1"/>
          </p:cNvSpPr>
          <p:nvPr>
            <p:ph type="sldNum" sz="quarter" idx="14"/>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7" name="Text Placeholder 2"/>
          <p:cNvSpPr>
            <a:spLocks noGrp="1"/>
          </p:cNvSpPr>
          <p:nvPr>
            <p:ph idx="15" hasCustomPrompt="1"/>
          </p:nvPr>
        </p:nvSpPr>
        <p:spPr bwMode="auto">
          <a:xfrm>
            <a:off x="596961" y="934278"/>
            <a:ext cx="10988943" cy="4937049"/>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457200" indent="-457200">
              <a:buFont typeface="Wingdings" panose="05000000000000000000" pitchFamily="2" charset="2"/>
              <a:buChar char="Ø"/>
              <a:defRPr sz="2000">
                <a:latin typeface="Calibri" panose="020F0502020204030204" pitchFamily="34" charset="0"/>
              </a:defRPr>
            </a:lvl1pPr>
            <a:lvl2pPr marL="914400" indent="-457200">
              <a:buFont typeface="Wingdings" panose="05000000000000000000" pitchFamily="2" charset="2"/>
              <a:buChar char="v"/>
              <a:defRPr sz="1800">
                <a:latin typeface="Calibri" panose="020F0502020204030204" pitchFamily="34" charset="0"/>
              </a:defRPr>
            </a:lvl2pPr>
            <a:lvl3pPr marL="1371600" indent="-457200">
              <a:defRPr sz="1600">
                <a:latin typeface="Calibri" panose="020F0502020204030204" pitchFamily="34" charset="0"/>
              </a:defRPr>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3" name="Straight Connector 2"/>
          <p:cNvCxnSpPr/>
          <p:nvPr userDrawn="1"/>
        </p:nvCxnSpPr>
        <p:spPr>
          <a:xfrm>
            <a:off x="596961" y="751114"/>
            <a:ext cx="10972800" cy="0"/>
          </a:xfrm>
          <a:prstGeom prst="line">
            <a:avLst/>
          </a:prstGeom>
          <a:ln w="63500">
            <a:solidFill>
              <a:srgbClr val="F2633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2303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7"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74969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588970" y="1515564"/>
            <a:ext cx="10995801" cy="415832"/>
          </a:xfrm>
          <a:prstGeom prst="rect">
            <a:avLst/>
          </a:prstGeom>
        </p:spPr>
        <p:txBody>
          <a:bodyPr lIns="144000" rIns="144000">
            <a:normAutofit/>
          </a:bodyPr>
          <a:lstStyle>
            <a:lvl1pPr marL="0" indent="0">
              <a:buFontTx/>
              <a:buNone/>
              <a:defRPr sz="1867" b="1" i="0"/>
            </a:lvl1pPr>
          </a:lstStyle>
          <a:p>
            <a:pPr lvl="0"/>
            <a:r>
              <a:rPr lang="en-GB" noProof="0"/>
              <a:t>Name</a:t>
            </a:r>
          </a:p>
        </p:txBody>
      </p:sp>
      <p:sp>
        <p:nvSpPr>
          <p:cNvPr id="21" name="Text Placeholder 2"/>
          <p:cNvSpPr>
            <a:spLocks noGrp="1"/>
          </p:cNvSpPr>
          <p:nvPr>
            <p:ph idx="13" hasCustomPrompt="1"/>
          </p:nvPr>
        </p:nvSpPr>
        <p:spPr bwMode="auto">
          <a:xfrm>
            <a:off x="588970" y="1911934"/>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r>
              <a:rPr lang="en-GB" noProof="0"/>
              <a:t>Title</a:t>
            </a:r>
          </a:p>
        </p:txBody>
      </p:sp>
      <p:sp>
        <p:nvSpPr>
          <p:cNvPr id="22" name="Text Placeholder 2"/>
          <p:cNvSpPr>
            <a:spLocks noGrp="1"/>
          </p:cNvSpPr>
          <p:nvPr>
            <p:ph idx="16" hasCustomPrompt="1"/>
          </p:nvPr>
        </p:nvSpPr>
        <p:spPr bwMode="auto">
          <a:xfrm>
            <a:off x="1077863" y="3887049"/>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23" name="Text Placeholder 2"/>
          <p:cNvSpPr>
            <a:spLocks noGrp="1"/>
          </p:cNvSpPr>
          <p:nvPr>
            <p:ph idx="17" hasCustomPrompt="1"/>
          </p:nvPr>
        </p:nvSpPr>
        <p:spPr bwMode="auto">
          <a:xfrm>
            <a:off x="588970" y="5413418"/>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1" i="0">
                <a:solidFill>
                  <a:schemeClr val="accent1"/>
                </a:solidFill>
              </a:defRPr>
            </a:lvl1pPr>
            <a:lvl2pPr marL="362991" indent="0">
              <a:buNone/>
              <a:defRPr/>
            </a:lvl2pPr>
            <a:lvl3pPr marL="718182" indent="0">
              <a:buNone/>
              <a:defRPr/>
            </a:lvl3pPr>
            <a:lvl4pPr marL="1096802" indent="0">
              <a:buNone/>
              <a:defRPr/>
            </a:lvl4pPr>
            <a:lvl5pPr marL="1384795" indent="0">
              <a:buNone/>
              <a:defRPr/>
            </a:lvl5pPr>
          </a:lstStyle>
          <a:p>
            <a:pPr lvl="0"/>
            <a:r>
              <a:rPr lang="en-GB" noProof="0"/>
              <a:t>www.gs1.org</a:t>
            </a:r>
          </a:p>
        </p:txBody>
      </p:sp>
      <p:sp>
        <p:nvSpPr>
          <p:cNvPr id="24" name="Text Placeholder 2"/>
          <p:cNvSpPr>
            <a:spLocks noGrp="1"/>
          </p:cNvSpPr>
          <p:nvPr>
            <p:ph idx="19" hasCustomPrompt="1"/>
          </p:nvPr>
        </p:nvSpPr>
        <p:spPr bwMode="auto">
          <a:xfrm>
            <a:off x="1077863"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name@gs1.org</a:t>
            </a:r>
          </a:p>
        </p:txBody>
      </p:sp>
      <p:sp>
        <p:nvSpPr>
          <p:cNvPr id="27" name="Text Placeholder 2"/>
          <p:cNvSpPr>
            <a:spLocks noGrp="1"/>
          </p:cNvSpPr>
          <p:nvPr>
            <p:ph idx="22" hasCustomPrompt="1"/>
          </p:nvPr>
        </p:nvSpPr>
        <p:spPr bwMode="auto">
          <a:xfrm>
            <a:off x="588970" y="2374946"/>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0" baseline="0"/>
            </a:lvl1pPr>
            <a:lvl2pPr marL="362991" indent="0">
              <a:buNone/>
              <a:defRPr/>
            </a:lvl2pPr>
            <a:lvl3pPr marL="718182" indent="0">
              <a:buNone/>
              <a:defRPr/>
            </a:lvl3pPr>
            <a:lvl4pPr marL="1096802" indent="0">
              <a:buNone/>
              <a:defRPr/>
            </a:lvl4pPr>
            <a:lvl5pPr marL="1384795" indent="0">
              <a:buNone/>
              <a:defRPr/>
            </a:lvl5pPr>
          </a:lstStyle>
          <a:p>
            <a:pPr lvl="0"/>
            <a:r>
              <a:rPr lang="en-GB" noProof="0"/>
              <a:t>GS1 Address</a:t>
            </a:r>
          </a:p>
        </p:txBody>
      </p:sp>
      <p:sp>
        <p:nvSpPr>
          <p:cNvPr id="32" name="Text Placeholder 2"/>
          <p:cNvSpPr>
            <a:spLocks noGrp="1"/>
          </p:cNvSpPr>
          <p:nvPr>
            <p:ph idx="27" hasCustomPrompt="1"/>
          </p:nvPr>
        </p:nvSpPr>
        <p:spPr bwMode="auto">
          <a:xfrm>
            <a:off x="1077863" y="4222784"/>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33" name="Text Placeholder 2"/>
          <p:cNvSpPr>
            <a:spLocks noGrp="1"/>
          </p:cNvSpPr>
          <p:nvPr>
            <p:ph idx="28" hasCustomPrompt="1"/>
          </p:nvPr>
        </p:nvSpPr>
        <p:spPr bwMode="auto">
          <a:xfrm>
            <a:off x="1077863" y="4558518"/>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592195" y="3889056"/>
            <a:ext cx="388627" cy="354563"/>
          </a:xfrm>
          <a:prstGeom prst="rect">
            <a:avLst/>
          </a:prstGeom>
        </p:spPr>
        <p:txBody>
          <a:bodyPr vert="horz" lIns="72000" rIns="0"/>
          <a:lstStyle>
            <a:lvl1pPr marL="98998" indent="0" algn="l">
              <a:buNone/>
              <a:defRPr sz="1600" b="1" i="0"/>
            </a:lvl1pPr>
          </a:lstStyle>
          <a:p>
            <a:pPr lvl="0"/>
            <a:r>
              <a:rPr lang="en-GB" noProof="0"/>
              <a:t>T</a:t>
            </a:r>
          </a:p>
        </p:txBody>
      </p:sp>
      <p:sp>
        <p:nvSpPr>
          <p:cNvPr id="42" name="Text Placeholder 40"/>
          <p:cNvSpPr>
            <a:spLocks noGrp="1"/>
          </p:cNvSpPr>
          <p:nvPr>
            <p:ph type="body" sz="quarter" idx="34" hasCustomPrompt="1"/>
          </p:nvPr>
        </p:nvSpPr>
        <p:spPr>
          <a:xfrm>
            <a:off x="592195" y="4221377"/>
            <a:ext cx="388627" cy="354563"/>
          </a:xfrm>
          <a:prstGeom prst="rect">
            <a:avLst/>
          </a:prstGeom>
        </p:spPr>
        <p:txBody>
          <a:bodyPr vert="horz" lIns="72000" rIns="0"/>
          <a:lstStyle>
            <a:lvl1pPr marL="98998" indent="0" algn="l">
              <a:buNone/>
              <a:defRPr sz="1600" b="1" i="0"/>
            </a:lvl1pPr>
          </a:lstStyle>
          <a:p>
            <a:pPr lvl="0"/>
            <a:r>
              <a:rPr lang="en-GB" noProof="0"/>
              <a:t>D</a:t>
            </a:r>
          </a:p>
        </p:txBody>
      </p:sp>
      <p:sp>
        <p:nvSpPr>
          <p:cNvPr id="43" name="Text Placeholder 40"/>
          <p:cNvSpPr>
            <a:spLocks noGrp="1"/>
          </p:cNvSpPr>
          <p:nvPr>
            <p:ph type="body" sz="quarter" idx="35" hasCustomPrompt="1"/>
          </p:nvPr>
        </p:nvSpPr>
        <p:spPr>
          <a:xfrm>
            <a:off x="592195" y="4557932"/>
            <a:ext cx="388627" cy="354563"/>
          </a:xfrm>
          <a:prstGeom prst="rect">
            <a:avLst/>
          </a:prstGeom>
        </p:spPr>
        <p:txBody>
          <a:bodyPr vert="horz" lIns="72000" rIns="0"/>
          <a:lstStyle>
            <a:lvl1pPr marL="98998" indent="0" algn="l">
              <a:buNone/>
              <a:defRPr sz="1600" b="1" i="0"/>
            </a:lvl1pPr>
          </a:lstStyle>
          <a:p>
            <a:pPr lvl="0"/>
            <a:r>
              <a:rPr lang="en-GB" noProof="0"/>
              <a:t>M</a:t>
            </a:r>
          </a:p>
        </p:txBody>
      </p:sp>
      <p:sp>
        <p:nvSpPr>
          <p:cNvPr id="44" name="Text Placeholder 40"/>
          <p:cNvSpPr>
            <a:spLocks noGrp="1"/>
          </p:cNvSpPr>
          <p:nvPr>
            <p:ph type="body" sz="quarter" idx="36" hasCustomPrompt="1"/>
          </p:nvPr>
        </p:nvSpPr>
        <p:spPr>
          <a:xfrm>
            <a:off x="592195" y="4894839"/>
            <a:ext cx="388627" cy="354563"/>
          </a:xfrm>
          <a:prstGeom prst="rect">
            <a:avLst/>
          </a:prstGeom>
        </p:spPr>
        <p:txBody>
          <a:bodyPr vert="horz" lIns="72000" rIns="0"/>
          <a:lstStyle>
            <a:lvl1pPr marL="98998" indent="0" algn="l">
              <a:buNone/>
              <a:defRPr sz="1600" b="1" i="0"/>
            </a:lvl1pPr>
          </a:lstStyle>
          <a:p>
            <a:pPr lvl="0"/>
            <a:r>
              <a:rPr lang="en-GB" noProof="0"/>
              <a:t>E</a:t>
            </a:r>
          </a:p>
        </p:txBody>
      </p:sp>
    </p:spTree>
    <p:extLst>
      <p:ext uri="{BB962C8B-B14F-4D97-AF65-F5344CB8AC3E}">
        <p14:creationId xmlns:p14="http://schemas.microsoft.com/office/powerpoint/2010/main" val="2044811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1161163"/>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marL="0" marR="0" lvl="0" indent="0" algn="l" defTabSz="60952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7" name="Text Placeholder 2"/>
          <p:cNvSpPr>
            <a:spLocks noGrp="1"/>
          </p:cNvSpPr>
          <p:nvPr>
            <p:ph idx="15" hasCustomPrompt="1"/>
          </p:nvPr>
        </p:nvSpPr>
        <p:spPr bwMode="auto">
          <a:xfrm>
            <a:off x="596961" y="2743202"/>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392998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8"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2"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11263314" y="6346174"/>
            <a:ext cx="330047" cy="200260"/>
          </a:xfrm>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29757631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9698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596982"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1" name="Text Placeholder 5"/>
          <p:cNvSpPr>
            <a:spLocks noGrp="1"/>
          </p:cNvSpPr>
          <p:nvPr>
            <p:ph type="body" sz="quarter" idx="23" hasCustomPrompt="1"/>
          </p:nvPr>
        </p:nvSpPr>
        <p:spPr>
          <a:xfrm>
            <a:off x="4363339"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4363838"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823690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8237401"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814430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0"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3" name="Picture Placeholder 4"/>
          <p:cNvSpPr>
            <a:spLocks noGrp="1"/>
          </p:cNvSpPr>
          <p:nvPr>
            <p:ph type="pic" sz="quarter" idx="14" hasCustomPrompt="1"/>
          </p:nvPr>
        </p:nvSpPr>
        <p:spPr>
          <a:xfrm>
            <a:off x="596900"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1014131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8"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596900"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Rectangle 3"/>
          <p:cNvSpPr/>
          <p:nvPr userDrawn="1"/>
        </p:nvSpPr>
        <p:spPr>
          <a:xfrm>
            <a:off x="596901"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13"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6413137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3"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12325962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6"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7"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24" name="Rectangle 23"/>
          <p:cNvSpPr/>
          <p:nvPr userDrawn="1"/>
        </p:nvSpPr>
        <p:spPr>
          <a:xfrm>
            <a:off x="6394077"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121905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1"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 Placeholder 6"/>
          <p:cNvSpPr>
            <a:spLocks noGrp="1"/>
          </p:cNvSpPr>
          <p:nvPr>
            <p:ph type="body" sz="quarter" idx="22"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51884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604857" y="2436482"/>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7" name="Picture Placeholder 4"/>
          <p:cNvSpPr>
            <a:spLocks noGrp="1"/>
          </p:cNvSpPr>
          <p:nvPr>
            <p:ph type="pic" sz="quarter" idx="20" hasCustomPrompt="1"/>
          </p:nvPr>
        </p:nvSpPr>
        <p:spPr>
          <a:xfrm>
            <a:off x="6369119" y="2436482"/>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602274"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9" name="Text Placeholder 5"/>
          <p:cNvSpPr>
            <a:spLocks noGrp="1"/>
          </p:cNvSpPr>
          <p:nvPr>
            <p:ph type="body" sz="quarter" idx="22" hasCustomPrompt="1"/>
          </p:nvPr>
        </p:nvSpPr>
        <p:spPr>
          <a:xfrm>
            <a:off x="6368647"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Tree>
    <p:extLst>
      <p:ext uri="{BB962C8B-B14F-4D97-AF65-F5344CB8AC3E}">
        <p14:creationId xmlns:p14="http://schemas.microsoft.com/office/powerpoint/2010/main" val="35543134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595232" y="1454730"/>
            <a:ext cx="10981011" cy="4425756"/>
          </a:xfrm>
          <a:prstGeom prst="rect">
            <a:avLst/>
          </a:prstGeom>
        </p:spPr>
        <p:txBody>
          <a:bodyPr/>
          <a:lstStyle>
            <a:lvl1pPr>
              <a:lnSpc>
                <a:spcPct val="150000"/>
              </a:lnSpc>
              <a:defRPr sz="2000"/>
            </a:lvl1pPr>
            <a:lvl2pPr>
              <a:lnSpc>
                <a:spcPct val="150000"/>
              </a:lnSpc>
              <a:defRPr sz="2000"/>
            </a:lvl2pPr>
            <a:lvl3pPr>
              <a:lnSpc>
                <a:spcPct val="150000"/>
              </a:lnSpc>
              <a:defRPr sz="2000"/>
            </a:lvl3pPr>
            <a:lvl4pPr>
              <a:lnSpc>
                <a:spcPct val="150000"/>
              </a:lnSpc>
              <a:defRPr sz="2000"/>
            </a:lvl4pPr>
            <a:lvl5pPr>
              <a:lnSpc>
                <a:spcPct val="150000"/>
              </a:lnSpc>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29911683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cxnSp>
        <p:nvCxnSpPr>
          <p:cNvPr id="16" name="Straight Connector 15"/>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1579754"/>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6329159" y="1579754"/>
            <a:ext cx="5261980"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600860" y="3870478"/>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6329159" y="3870478"/>
            <a:ext cx="5261980" cy="1830413"/>
          </a:xfrm>
          <a:prstGeom prst="rect">
            <a:avLst/>
          </a:prstGeom>
        </p:spPr>
        <p:txBody>
          <a:bodyPr lIns="91440">
            <a:noAutofit/>
          </a:bodyPr>
          <a:lstStyle>
            <a:lvl1pPr>
              <a:lnSpc>
                <a:spcPct val="100000"/>
              </a:lnSpc>
              <a:spcBef>
                <a:spcPts val="533"/>
              </a:spcBef>
              <a:defRPr sz="1467" kern="1200"/>
            </a:lvl1pPr>
            <a:lvl2pPr>
              <a:lnSpc>
                <a:spcPct val="100000"/>
              </a:lnSpc>
              <a:spcBef>
                <a:spcPts val="533"/>
              </a:spcBef>
              <a:defRPr sz="1467"/>
            </a:lvl2pPr>
            <a:lvl3pPr>
              <a:lnSpc>
                <a:spcPct val="100000"/>
              </a:lnSpc>
              <a:spcBef>
                <a:spcPts val="533"/>
              </a:spcBef>
              <a:defRPr sz="1467" kern="1200"/>
            </a:lvl3pPr>
            <a:lvl4pPr>
              <a:lnSpc>
                <a:spcPct val="100000"/>
              </a:lnSpc>
              <a:spcBef>
                <a:spcPts val="533"/>
              </a:spcBef>
              <a:defRPr sz="1467" kern="1200"/>
            </a:lvl4pPr>
            <a:lvl5pPr>
              <a:lnSpc>
                <a:spcPct val="100000"/>
              </a:lnSpc>
              <a:spcBef>
                <a:spcPts val="533"/>
              </a:spcBef>
              <a:defRPr sz="1467"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03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6" name="Rectangle 5"/>
          <p:cNvSpPr/>
          <p:nvPr userDrawn="1"/>
        </p:nvSpPr>
        <p:spPr>
          <a:xfrm>
            <a:off x="367748" y="1133061"/>
            <a:ext cx="11579087" cy="397565"/>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01438" y="140739"/>
            <a:ext cx="10991923" cy="644452"/>
          </a:xfrm>
        </p:spPr>
        <p:txBody>
          <a:bodyPr/>
          <a:lstStyle>
            <a:lvl1pPr>
              <a:defRPr sz="2800" b="1">
                <a:solidFill>
                  <a:schemeClr val="tx2"/>
                </a:solidFill>
                <a:latin typeface="Calibri" panose="020F0502020204030204" pitchFamily="34" charset="0"/>
              </a:defRPr>
            </a:lvl1pPr>
          </a:lstStyle>
          <a:p>
            <a:r>
              <a:rPr lang="en-GB" noProof="0" dirty="0"/>
              <a:t>Click to Edit Title</a:t>
            </a:r>
          </a:p>
        </p:txBody>
      </p:sp>
      <p:sp>
        <p:nvSpPr>
          <p:cNvPr id="8" name="Text Placeholder 2"/>
          <p:cNvSpPr>
            <a:spLocks noGrp="1"/>
          </p:cNvSpPr>
          <p:nvPr>
            <p:ph idx="11" hasCustomPrompt="1"/>
          </p:nvPr>
        </p:nvSpPr>
        <p:spPr bwMode="auto">
          <a:xfrm>
            <a:off x="596961" y="926394"/>
            <a:ext cx="10988943" cy="49449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457200" indent="-457200">
              <a:buFont typeface="Wingdings" panose="05000000000000000000" pitchFamily="2" charset="2"/>
              <a:buChar char="Ø"/>
              <a:defRPr sz="2200" b="0">
                <a:latin typeface="Calibri" panose="020F0502020204030204" pitchFamily="34" charset="0"/>
              </a:defRPr>
            </a:lvl1pPr>
            <a:lvl2pPr marL="914400" indent="-457200">
              <a:buFont typeface="Wingdings" panose="05000000000000000000" pitchFamily="2" charset="2"/>
              <a:buChar char="v"/>
              <a:defRPr sz="2000">
                <a:latin typeface="Calibri" panose="020F0502020204030204" pitchFamily="34" charset="0"/>
              </a:defRPr>
            </a:lvl2pPr>
            <a:lvl3pPr marL="1371600" indent="-457200">
              <a:buFont typeface="Wingdings" panose="05000000000000000000" pitchFamily="2" charset="2"/>
              <a:buChar char="ü"/>
              <a:defRPr sz="1800">
                <a:latin typeface="Calibri" panose="020F0502020204030204" pitchFamily="34" charset="0"/>
              </a:defRPr>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5" name="Straight Connector 4"/>
          <p:cNvCxnSpPr/>
          <p:nvPr userDrawn="1"/>
        </p:nvCxnSpPr>
        <p:spPr>
          <a:xfrm>
            <a:off x="516574" y="855792"/>
            <a:ext cx="11155680" cy="0"/>
          </a:xfrm>
          <a:prstGeom prst="line">
            <a:avLst/>
          </a:prstGeom>
          <a:ln w="63500">
            <a:solidFill>
              <a:srgbClr val="F26334"/>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16574" y="6032368"/>
            <a:ext cx="11155680" cy="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220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22D439-D920-4757-B375-478AE4BC8FE8}" type="datetime1">
              <a:rPr lang="en-US" smtClean="0"/>
              <a:pPr/>
              <a:t>10/25/2019</a:t>
            </a:fld>
            <a:endParaRPr lang="en-US"/>
          </a:p>
        </p:txBody>
      </p:sp>
      <p:sp>
        <p:nvSpPr>
          <p:cNvPr id="5" name="Footer Placeholder 4"/>
          <p:cNvSpPr>
            <a:spLocks noGrp="1"/>
          </p:cNvSpPr>
          <p:nvPr>
            <p:ph type="ftr" sz="quarter" idx="11"/>
          </p:nvPr>
        </p:nvSpPr>
        <p:spPr/>
        <p:txBody>
          <a:bodyPr/>
          <a:lstStyle/>
          <a:p>
            <a:r>
              <a:rPr lang="en-US"/>
              <a:t>The Global Language of Business</a:t>
            </a:r>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9155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5" name="Text Placeholder 5"/>
          <p:cNvSpPr>
            <a:spLocks noGrp="1"/>
          </p:cNvSpPr>
          <p:nvPr>
            <p:ph type="body" sz="quarter" idx="21" hasCustomPrompt="1"/>
          </p:nvPr>
        </p:nvSpPr>
        <p:spPr>
          <a:xfrm>
            <a:off x="60227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6"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630829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8" name="Text Placeholder 12"/>
          <p:cNvSpPr>
            <a:spLocks noGrp="1"/>
          </p:cNvSpPr>
          <p:nvPr>
            <p:ph type="body" sz="quarter" idx="24" hasCustomPrompt="1"/>
          </p:nvPr>
        </p:nvSpPr>
        <p:spPr>
          <a:xfrm>
            <a:off x="60086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60227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30" name="Text Placeholder 12"/>
          <p:cNvSpPr>
            <a:spLocks noGrp="1"/>
          </p:cNvSpPr>
          <p:nvPr>
            <p:ph type="body" sz="quarter" idx="26" hasCustomPrompt="1"/>
          </p:nvPr>
        </p:nvSpPr>
        <p:spPr>
          <a:xfrm>
            <a:off x="630688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630829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Tree>
    <p:extLst>
      <p:ext uri="{BB962C8B-B14F-4D97-AF65-F5344CB8AC3E}">
        <p14:creationId xmlns:p14="http://schemas.microsoft.com/office/powerpoint/2010/main" val="9394402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601704" y="1771146"/>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21" name="Text Placeholder 11"/>
          <p:cNvSpPr>
            <a:spLocks noGrp="1"/>
          </p:cNvSpPr>
          <p:nvPr>
            <p:ph type="body" sz="quarter" idx="21" hasCustomPrompt="1"/>
          </p:nvPr>
        </p:nvSpPr>
        <p:spPr>
          <a:xfrm>
            <a:off x="5107093" y="1665377"/>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601704" y="3183719"/>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5107093" y="3077950"/>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601704"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5107093" y="4490523"/>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Tree>
    <p:extLst>
      <p:ext uri="{BB962C8B-B14F-4D97-AF65-F5344CB8AC3E}">
        <p14:creationId xmlns:p14="http://schemas.microsoft.com/office/powerpoint/2010/main" val="16012288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99242"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0" name="Text Placeholder 5"/>
          <p:cNvSpPr>
            <a:spLocks noGrp="1"/>
          </p:cNvSpPr>
          <p:nvPr>
            <p:ph type="body" sz="quarter" idx="26" hasCustomPrompt="1"/>
          </p:nvPr>
        </p:nvSpPr>
        <p:spPr>
          <a:xfrm>
            <a:off x="596981" y="4568535"/>
            <a:ext cx="10995323" cy="1282231"/>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6312232"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5680437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9053103"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17" name="Text Placeholder 15"/>
          <p:cNvSpPr>
            <a:spLocks noGrp="1"/>
          </p:cNvSpPr>
          <p:nvPr>
            <p:ph type="body" sz="quarter" idx="23" hasCustomPrompt="1"/>
          </p:nvPr>
        </p:nvSpPr>
        <p:spPr>
          <a:xfrm>
            <a:off x="599708" y="1567520"/>
            <a:ext cx="2522065" cy="802640"/>
          </a:xfrm>
          <a:prstGeom prst="rect">
            <a:avLst/>
          </a:prstGeom>
          <a:solidFill>
            <a:schemeClr val="accent3"/>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6121019" y="2471043"/>
            <a:ext cx="2524125" cy="3389236"/>
          </a:xfrm>
          <a:prstGeom prst="rect">
            <a:avLst/>
          </a:prstGeom>
        </p:spPr>
        <p:txBody>
          <a:bodyPr>
            <a:noAutofit/>
          </a:bodyPr>
          <a:lstStyle>
            <a:lvl1pPr marL="0" indent="-182875">
              <a:lnSpc>
                <a:spcPct val="100000"/>
              </a:lnSpc>
              <a:buClr>
                <a:schemeClr val="accent2"/>
              </a:buClr>
              <a:defRPr sz="1200"/>
            </a:lvl1pPr>
            <a:lvl2pPr marL="359991" indent="-182395">
              <a:lnSpc>
                <a:spcPct val="100000"/>
              </a:lnSpc>
              <a:buClr>
                <a:schemeClr val="accent2"/>
              </a:buClr>
              <a:defRPr sz="1200"/>
            </a:lvl2pPr>
            <a:lvl3pPr marL="479988" indent="-182395" algn="l">
              <a:lnSpc>
                <a:spcPct val="100000"/>
              </a:lnSpc>
              <a:buClr>
                <a:schemeClr val="accent2"/>
              </a:buClr>
              <a:defRPr sz="1200"/>
            </a:lvl3pPr>
            <a:lvl4pPr marL="681583" indent="-182395">
              <a:lnSpc>
                <a:spcPct val="100000"/>
              </a:lnSpc>
              <a:buClr>
                <a:schemeClr val="accent2"/>
              </a:buClr>
              <a:defRPr sz="1200"/>
            </a:lvl4pPr>
            <a:lvl5pPr marL="873578" indent="-182395">
              <a:lnSpc>
                <a:spcPct val="100000"/>
              </a:lnSpc>
              <a:buClr>
                <a:schemeClr val="accent2"/>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3360167" y="2471043"/>
            <a:ext cx="2524125" cy="3389236"/>
          </a:xfrm>
          <a:prstGeom prst="rect">
            <a:avLst/>
          </a:prstGeom>
        </p:spPr>
        <p:txBody>
          <a:bodyPr>
            <a:noAutofit/>
          </a:bodyPr>
          <a:lstStyle>
            <a:lvl1pPr marL="0" indent="-182875">
              <a:lnSpc>
                <a:spcPct val="100000"/>
              </a:lnSpc>
              <a:buClr>
                <a:schemeClr val="accent5"/>
              </a:buClr>
              <a:defRPr sz="1200"/>
            </a:lvl1pPr>
            <a:lvl2pPr marL="359991" indent="-182395">
              <a:lnSpc>
                <a:spcPct val="100000"/>
              </a:lnSpc>
              <a:buClr>
                <a:schemeClr val="accent5"/>
              </a:buClr>
              <a:defRPr sz="1200"/>
            </a:lvl2pPr>
            <a:lvl3pPr marL="479988" indent="-182395" algn="l">
              <a:lnSpc>
                <a:spcPct val="100000"/>
              </a:lnSpc>
              <a:buClr>
                <a:schemeClr val="accent5"/>
              </a:buClr>
              <a:defRPr sz="1200"/>
            </a:lvl3pPr>
            <a:lvl4pPr marL="681583" indent="-182395">
              <a:lnSpc>
                <a:spcPct val="100000"/>
              </a:lnSpc>
              <a:buClr>
                <a:schemeClr val="accent5"/>
              </a:buClr>
              <a:defRPr sz="1200"/>
            </a:lvl4pPr>
            <a:lvl5pPr marL="873578" indent="-182395">
              <a:lnSpc>
                <a:spcPct val="100000"/>
              </a:lnSpc>
              <a:buClr>
                <a:schemeClr val="accent5"/>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599315" y="2471043"/>
            <a:ext cx="2524125" cy="3389236"/>
          </a:xfrm>
          <a:prstGeom prst="rect">
            <a:avLst/>
          </a:prstGeom>
        </p:spPr>
        <p:txBody>
          <a:bodyPr>
            <a:noAutofit/>
          </a:bodyPr>
          <a:lstStyle>
            <a:lvl1pPr marL="0" indent="-182875">
              <a:lnSpc>
                <a:spcPct val="100000"/>
              </a:lnSpc>
              <a:buClr>
                <a:schemeClr val="accent3"/>
              </a:buClr>
              <a:defRPr sz="1200"/>
            </a:lvl1pPr>
            <a:lvl2pPr marL="359991" indent="-182395">
              <a:lnSpc>
                <a:spcPct val="100000"/>
              </a:lnSpc>
              <a:buClr>
                <a:schemeClr val="accent3"/>
              </a:buClr>
              <a:defRPr sz="1200"/>
            </a:lvl2pPr>
            <a:lvl3pPr marL="479988" indent="-182395" algn="l">
              <a:lnSpc>
                <a:spcPct val="100000"/>
              </a:lnSpc>
              <a:buClr>
                <a:schemeClr val="accent3"/>
              </a:buClr>
              <a:defRPr sz="1200"/>
            </a:lvl3pPr>
            <a:lvl4pPr marL="681583" indent="-182395">
              <a:lnSpc>
                <a:spcPct val="100000"/>
              </a:lnSpc>
              <a:buClr>
                <a:schemeClr val="accent3"/>
              </a:buClr>
              <a:defRPr sz="1200"/>
            </a:lvl4pPr>
            <a:lvl5pPr marL="873578" indent="-182395">
              <a:lnSpc>
                <a:spcPct val="100000"/>
              </a:lnSpc>
              <a:buClr>
                <a:schemeClr val="accent3"/>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3364401" y="1567520"/>
            <a:ext cx="2522065" cy="802640"/>
          </a:xfrm>
          <a:prstGeom prst="rect">
            <a:avLst/>
          </a:prstGeom>
          <a:solidFill>
            <a:schemeClr val="accent5"/>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6117571" y="1567520"/>
            <a:ext cx="2522065" cy="802640"/>
          </a:xfrm>
          <a:prstGeom prst="rect">
            <a:avLst/>
          </a:prstGeom>
          <a:solidFill>
            <a:schemeClr val="accent2"/>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9065016" y="1567520"/>
            <a:ext cx="2522065" cy="802640"/>
          </a:xfrm>
          <a:prstGeom prst="rect">
            <a:avLst/>
          </a:prstGeom>
          <a:solidFill>
            <a:schemeClr val="accent4"/>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2448963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20" name="Text Placeholder 5"/>
          <p:cNvSpPr>
            <a:spLocks noGrp="1"/>
          </p:cNvSpPr>
          <p:nvPr>
            <p:ph type="body" sz="quarter" idx="11" hasCustomPrompt="1"/>
          </p:nvPr>
        </p:nvSpPr>
        <p:spPr>
          <a:xfrm>
            <a:off x="588970" y="1515564"/>
            <a:ext cx="10995801" cy="415832"/>
          </a:xfrm>
          <a:prstGeom prst="rect">
            <a:avLst/>
          </a:prstGeom>
        </p:spPr>
        <p:txBody>
          <a:bodyPr lIns="144000" rIns="144000">
            <a:normAutofit/>
          </a:bodyPr>
          <a:lstStyle>
            <a:lvl1pPr marL="0" indent="0">
              <a:buFontTx/>
              <a:buNone/>
              <a:defRPr sz="1867" b="1" i="0"/>
            </a:lvl1pPr>
          </a:lstStyle>
          <a:p>
            <a:pPr lvl="0"/>
            <a:r>
              <a:rPr lang="en-GB" noProof="0"/>
              <a:t>Name</a:t>
            </a:r>
          </a:p>
        </p:txBody>
      </p:sp>
      <p:sp>
        <p:nvSpPr>
          <p:cNvPr id="21" name="Text Placeholder 2"/>
          <p:cNvSpPr>
            <a:spLocks noGrp="1"/>
          </p:cNvSpPr>
          <p:nvPr>
            <p:ph idx="13" hasCustomPrompt="1"/>
          </p:nvPr>
        </p:nvSpPr>
        <p:spPr bwMode="auto">
          <a:xfrm>
            <a:off x="588970" y="1911934"/>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r>
              <a:rPr lang="en-GB" noProof="0"/>
              <a:t>Title</a:t>
            </a:r>
          </a:p>
        </p:txBody>
      </p:sp>
      <p:sp>
        <p:nvSpPr>
          <p:cNvPr id="22" name="Text Placeholder 2"/>
          <p:cNvSpPr>
            <a:spLocks noGrp="1"/>
          </p:cNvSpPr>
          <p:nvPr>
            <p:ph idx="16" hasCustomPrompt="1"/>
          </p:nvPr>
        </p:nvSpPr>
        <p:spPr bwMode="auto">
          <a:xfrm>
            <a:off x="1077863" y="3887049"/>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23" name="Text Placeholder 2"/>
          <p:cNvSpPr>
            <a:spLocks noGrp="1"/>
          </p:cNvSpPr>
          <p:nvPr>
            <p:ph idx="17" hasCustomPrompt="1"/>
          </p:nvPr>
        </p:nvSpPr>
        <p:spPr bwMode="auto">
          <a:xfrm>
            <a:off x="588970" y="5413418"/>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1" i="0">
                <a:solidFill>
                  <a:schemeClr val="accent1"/>
                </a:solidFill>
              </a:defRPr>
            </a:lvl1pPr>
            <a:lvl2pPr marL="362991" indent="0">
              <a:buNone/>
              <a:defRPr/>
            </a:lvl2pPr>
            <a:lvl3pPr marL="718182" indent="0">
              <a:buNone/>
              <a:defRPr/>
            </a:lvl3pPr>
            <a:lvl4pPr marL="1096802" indent="0">
              <a:buNone/>
              <a:defRPr/>
            </a:lvl4pPr>
            <a:lvl5pPr marL="1384795" indent="0">
              <a:buNone/>
              <a:defRPr/>
            </a:lvl5pPr>
          </a:lstStyle>
          <a:p>
            <a:pPr lvl="0"/>
            <a:r>
              <a:rPr lang="en-GB" noProof="0"/>
              <a:t>www.gs1.org</a:t>
            </a:r>
          </a:p>
        </p:txBody>
      </p:sp>
      <p:sp>
        <p:nvSpPr>
          <p:cNvPr id="24" name="Text Placeholder 2"/>
          <p:cNvSpPr>
            <a:spLocks noGrp="1"/>
          </p:cNvSpPr>
          <p:nvPr>
            <p:ph idx="19" hasCustomPrompt="1"/>
          </p:nvPr>
        </p:nvSpPr>
        <p:spPr bwMode="auto">
          <a:xfrm>
            <a:off x="1077863"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name@gs1.org</a:t>
            </a:r>
          </a:p>
        </p:txBody>
      </p:sp>
      <p:sp>
        <p:nvSpPr>
          <p:cNvPr id="27" name="Text Placeholder 2"/>
          <p:cNvSpPr>
            <a:spLocks noGrp="1"/>
          </p:cNvSpPr>
          <p:nvPr>
            <p:ph idx="22" hasCustomPrompt="1"/>
          </p:nvPr>
        </p:nvSpPr>
        <p:spPr bwMode="auto">
          <a:xfrm>
            <a:off x="588970" y="2374946"/>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0" baseline="0"/>
            </a:lvl1pPr>
            <a:lvl2pPr marL="362991" indent="0">
              <a:buNone/>
              <a:defRPr/>
            </a:lvl2pPr>
            <a:lvl3pPr marL="718182" indent="0">
              <a:buNone/>
              <a:defRPr/>
            </a:lvl3pPr>
            <a:lvl4pPr marL="1096802" indent="0">
              <a:buNone/>
              <a:defRPr/>
            </a:lvl4pPr>
            <a:lvl5pPr marL="1384795" indent="0">
              <a:buNone/>
              <a:defRPr/>
            </a:lvl5pPr>
          </a:lstStyle>
          <a:p>
            <a:pPr lvl="0"/>
            <a:r>
              <a:rPr lang="en-GB" noProof="0"/>
              <a:t>GS1 Address</a:t>
            </a:r>
          </a:p>
        </p:txBody>
      </p:sp>
      <p:sp>
        <p:nvSpPr>
          <p:cNvPr id="32" name="Text Placeholder 2"/>
          <p:cNvSpPr>
            <a:spLocks noGrp="1"/>
          </p:cNvSpPr>
          <p:nvPr>
            <p:ph idx="27" hasCustomPrompt="1"/>
          </p:nvPr>
        </p:nvSpPr>
        <p:spPr bwMode="auto">
          <a:xfrm>
            <a:off x="1077863" y="4222784"/>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33" name="Text Placeholder 2"/>
          <p:cNvSpPr>
            <a:spLocks noGrp="1"/>
          </p:cNvSpPr>
          <p:nvPr>
            <p:ph idx="28" hasCustomPrompt="1"/>
          </p:nvPr>
        </p:nvSpPr>
        <p:spPr bwMode="auto">
          <a:xfrm>
            <a:off x="1077863" y="4558518"/>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592195" y="3889056"/>
            <a:ext cx="388627" cy="354563"/>
          </a:xfrm>
          <a:prstGeom prst="rect">
            <a:avLst/>
          </a:prstGeom>
        </p:spPr>
        <p:txBody>
          <a:bodyPr vert="horz" lIns="72000" rIns="0"/>
          <a:lstStyle>
            <a:lvl1pPr marL="98998" indent="0" algn="l">
              <a:buNone/>
              <a:defRPr sz="1600" b="1" i="0"/>
            </a:lvl1pPr>
          </a:lstStyle>
          <a:p>
            <a:pPr lvl="0"/>
            <a:r>
              <a:rPr lang="en-GB" noProof="0"/>
              <a:t>T</a:t>
            </a:r>
          </a:p>
        </p:txBody>
      </p:sp>
      <p:sp>
        <p:nvSpPr>
          <p:cNvPr id="42" name="Text Placeholder 40"/>
          <p:cNvSpPr>
            <a:spLocks noGrp="1"/>
          </p:cNvSpPr>
          <p:nvPr>
            <p:ph type="body" sz="quarter" idx="34" hasCustomPrompt="1"/>
          </p:nvPr>
        </p:nvSpPr>
        <p:spPr>
          <a:xfrm>
            <a:off x="592195" y="4221377"/>
            <a:ext cx="388627" cy="354563"/>
          </a:xfrm>
          <a:prstGeom prst="rect">
            <a:avLst/>
          </a:prstGeom>
        </p:spPr>
        <p:txBody>
          <a:bodyPr vert="horz" lIns="72000" rIns="0"/>
          <a:lstStyle>
            <a:lvl1pPr marL="98998" indent="0" algn="l">
              <a:buNone/>
              <a:defRPr sz="1600" b="1" i="0"/>
            </a:lvl1pPr>
          </a:lstStyle>
          <a:p>
            <a:pPr lvl="0"/>
            <a:r>
              <a:rPr lang="en-GB" noProof="0"/>
              <a:t>D</a:t>
            </a:r>
          </a:p>
        </p:txBody>
      </p:sp>
      <p:sp>
        <p:nvSpPr>
          <p:cNvPr id="43" name="Text Placeholder 40"/>
          <p:cNvSpPr>
            <a:spLocks noGrp="1"/>
          </p:cNvSpPr>
          <p:nvPr>
            <p:ph type="body" sz="quarter" idx="35" hasCustomPrompt="1"/>
          </p:nvPr>
        </p:nvSpPr>
        <p:spPr>
          <a:xfrm>
            <a:off x="592195" y="4557932"/>
            <a:ext cx="388627" cy="354563"/>
          </a:xfrm>
          <a:prstGeom prst="rect">
            <a:avLst/>
          </a:prstGeom>
        </p:spPr>
        <p:txBody>
          <a:bodyPr vert="horz" lIns="72000" rIns="0"/>
          <a:lstStyle>
            <a:lvl1pPr marL="98998" indent="0" algn="l">
              <a:buNone/>
              <a:defRPr sz="1600" b="1" i="0"/>
            </a:lvl1pPr>
          </a:lstStyle>
          <a:p>
            <a:pPr lvl="0"/>
            <a:r>
              <a:rPr lang="en-GB" noProof="0"/>
              <a:t>M</a:t>
            </a:r>
          </a:p>
        </p:txBody>
      </p:sp>
      <p:sp>
        <p:nvSpPr>
          <p:cNvPr id="44" name="Text Placeholder 40"/>
          <p:cNvSpPr>
            <a:spLocks noGrp="1"/>
          </p:cNvSpPr>
          <p:nvPr>
            <p:ph type="body" sz="quarter" idx="36" hasCustomPrompt="1"/>
          </p:nvPr>
        </p:nvSpPr>
        <p:spPr>
          <a:xfrm>
            <a:off x="592195" y="4894839"/>
            <a:ext cx="388627" cy="354563"/>
          </a:xfrm>
          <a:prstGeom prst="rect">
            <a:avLst/>
          </a:prstGeom>
        </p:spPr>
        <p:txBody>
          <a:bodyPr vert="horz" lIns="72000" rIns="0"/>
          <a:lstStyle>
            <a:lvl1pPr marL="98998" indent="0" algn="l">
              <a:buNone/>
              <a:defRPr sz="1600" b="1" i="0"/>
            </a:lvl1pPr>
          </a:lstStyle>
          <a:p>
            <a:pPr lvl="0"/>
            <a:r>
              <a:rPr lang="en-GB" noProof="0"/>
              <a:t>E</a:t>
            </a:r>
          </a:p>
        </p:txBody>
      </p:sp>
    </p:spTree>
    <p:extLst>
      <p:ext uri="{BB962C8B-B14F-4D97-AF65-F5344CB8AC3E}">
        <p14:creationId xmlns:p14="http://schemas.microsoft.com/office/powerpoint/2010/main" val="20779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936" y="4179"/>
            <a:ext cx="10646228" cy="818273"/>
          </a:xfrm>
        </p:spPr>
        <p:txBody>
          <a:bodyPr>
            <a:normAutofit/>
          </a:bodyPr>
          <a:lstStyle>
            <a:lvl1pPr>
              <a:defRPr sz="25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91936" y="912123"/>
            <a:ext cx="10646228" cy="5194761"/>
          </a:xfrm>
        </p:spPr>
        <p:txBody>
          <a:bodyPr/>
          <a:lstStyle>
            <a:lvl1pPr marL="274320" indent="-274320">
              <a:lnSpc>
                <a:spcPts val="2500"/>
              </a:lnSpc>
              <a:spcBef>
                <a:spcPts val="1200"/>
              </a:spcBef>
              <a:buFont typeface="Wingdings" panose="05000000000000000000" pitchFamily="2" charset="2"/>
              <a:buChar char="Ø"/>
              <a:defRPr sz="2000" b="1"/>
            </a:lvl1pPr>
            <a:lvl2pPr marL="548640" indent="-274320">
              <a:lnSpc>
                <a:spcPts val="2500"/>
              </a:lnSpc>
              <a:spcBef>
                <a:spcPts val="600"/>
              </a:spcBef>
              <a:buFont typeface="Wingdings" panose="05000000000000000000" pitchFamily="2" charset="2"/>
              <a:buChar char="ü"/>
              <a:defRPr sz="1800"/>
            </a:lvl2pPr>
            <a:lvl3pPr marL="822960" indent="-274320">
              <a:lnSpc>
                <a:spcPts val="1800"/>
              </a:lnSpc>
              <a:spcBef>
                <a:spcPts val="600"/>
              </a:spcBef>
              <a:buFont typeface="Wingdings" panose="05000000000000000000" pitchFamily="2" charset="2"/>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96752" y="6196558"/>
            <a:ext cx="4114800" cy="365125"/>
          </a:xfrm>
        </p:spPr>
        <p:txBody>
          <a:bodyPr/>
          <a:lstStyle>
            <a:lvl1pPr>
              <a:defRPr sz="900"/>
            </a:lvl1pPr>
          </a:lstStyle>
          <a:p>
            <a:r>
              <a:rPr lang="en-US"/>
              <a:t>The Global Language of Business</a:t>
            </a:r>
            <a:endParaRPr lang="en-US" dirty="0"/>
          </a:p>
        </p:txBody>
      </p:sp>
      <p:sp>
        <p:nvSpPr>
          <p:cNvPr id="6" name="Slide Number Placeholder 5"/>
          <p:cNvSpPr>
            <a:spLocks noGrp="1"/>
          </p:cNvSpPr>
          <p:nvPr>
            <p:ph type="sldNum" sz="quarter" idx="12"/>
          </p:nvPr>
        </p:nvSpPr>
        <p:spPr>
          <a:xfrm>
            <a:off x="9023683" y="6196558"/>
            <a:ext cx="2414481" cy="365125"/>
          </a:xfrm>
        </p:spPr>
        <p:txBody>
          <a:bodyPr/>
          <a:lstStyle/>
          <a:p>
            <a:r>
              <a:rPr lang="en-US" sz="900"/>
              <a:t>© GS1 Hong Kong 2017                          </a:t>
            </a:r>
            <a:fld id="{E7F11916-E97C-4FD1-8654-902547021572}" type="slidenum">
              <a:rPr lang="en-US" sz="900" smtClean="0"/>
              <a:pPr/>
              <a:t>‹#›</a:t>
            </a:fld>
            <a:endParaRPr lang="en-US" sz="900" dirty="0"/>
          </a:p>
        </p:txBody>
      </p:sp>
      <p:cxnSp>
        <p:nvCxnSpPr>
          <p:cNvPr id="8" name="Straight Connector 7"/>
          <p:cNvCxnSpPr/>
          <p:nvPr/>
        </p:nvCxnSpPr>
        <p:spPr>
          <a:xfrm>
            <a:off x="791936"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791936"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3" name="Picture 2" descr="E:\Brand Guidelines\GS1_Hong_Kong_2014-12-17\GS1_Hong_Kong_122px_Tall_RGB_2014-1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772" y="6196558"/>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30923" y="4178"/>
            <a:ext cx="1197267" cy="7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791936" y="822453"/>
            <a:ext cx="10646228" cy="0"/>
          </a:xfrm>
          <a:prstGeom prst="line">
            <a:avLst/>
          </a:prstGeom>
          <a:ln w="50800">
            <a:solidFill>
              <a:srgbClr val="FF45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userDrawn="1"/>
        </p:nvCxnSpPr>
        <p:spPr>
          <a:xfrm>
            <a:off x="791936" y="6106884"/>
            <a:ext cx="10646228" cy="0"/>
          </a:xfrm>
          <a:prstGeom prst="line">
            <a:avLst/>
          </a:prstGeom>
          <a:ln w="25400">
            <a:solidFill>
              <a:schemeClr val="bg1">
                <a:lumMod val="65000"/>
              </a:schemeClr>
            </a:solidFill>
          </a:ln>
        </p:spPr>
        <p:style>
          <a:lnRef idx="1">
            <a:schemeClr val="accent2"/>
          </a:lnRef>
          <a:fillRef idx="0">
            <a:schemeClr val="accent2"/>
          </a:fillRef>
          <a:effectRef idx="0">
            <a:schemeClr val="accent2"/>
          </a:effectRef>
          <a:fontRef idx="minor">
            <a:schemeClr val="tx1"/>
          </a:fontRef>
        </p:style>
      </p:cxnSp>
      <p:pic>
        <p:nvPicPr>
          <p:cNvPr id="14" name="Picture 2" descr="E:\Brand Guidelines\GS1_Hong_Kong_2014-12-17\GS1_Hong_Kong_122px_Tall_RGB_2014-12-17.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3772" y="6196558"/>
            <a:ext cx="7715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0923" y="4178"/>
            <a:ext cx="1197267" cy="73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149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D972C-EEDB-4D2D-9687-847C04632C60}" type="datetime1">
              <a:rPr lang="en-US" smtClean="0"/>
              <a:pPr/>
              <a:t>10/25/2019</a:t>
            </a:fld>
            <a:endParaRPr lang="en-US"/>
          </a:p>
        </p:txBody>
      </p:sp>
      <p:sp>
        <p:nvSpPr>
          <p:cNvPr id="5" name="Footer Placeholder 4"/>
          <p:cNvSpPr>
            <a:spLocks noGrp="1"/>
          </p:cNvSpPr>
          <p:nvPr>
            <p:ph type="ftr" sz="quarter" idx="11"/>
          </p:nvPr>
        </p:nvSpPr>
        <p:spPr/>
        <p:txBody>
          <a:bodyPr/>
          <a:lstStyle/>
          <a:p>
            <a:r>
              <a:rPr lang="en-US"/>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1337839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625C9-2587-4083-80BB-FCD3D09D0D37}" type="datetime1">
              <a:rPr lang="en-US" smtClean="0"/>
              <a:pPr/>
              <a:t>10/25/2019</a:t>
            </a:fld>
            <a:endParaRPr lang="en-US"/>
          </a:p>
        </p:txBody>
      </p:sp>
      <p:sp>
        <p:nvSpPr>
          <p:cNvPr id="6" name="Footer Placeholder 5"/>
          <p:cNvSpPr>
            <a:spLocks noGrp="1"/>
          </p:cNvSpPr>
          <p:nvPr>
            <p:ph type="ftr" sz="quarter" idx="11"/>
          </p:nvPr>
        </p:nvSpPr>
        <p:spPr/>
        <p:txBody>
          <a:bodyPr/>
          <a:lstStyle/>
          <a:p>
            <a:r>
              <a:rPr lang="en-US"/>
              <a:t>The Global Language of Business</a:t>
            </a:r>
            <a:endParaRPr lang="en-US" dirty="0"/>
          </a:p>
        </p:txBody>
      </p:sp>
      <p:sp>
        <p:nvSpPr>
          <p:cNvPr id="7" name="Slide Number Placeholder 6"/>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167168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B3518F-1D64-4AD7-95FF-AE5AD0924DE5}" type="datetime1">
              <a:rPr lang="en-US" smtClean="0"/>
              <a:pPr/>
              <a:t>10/25/2019</a:t>
            </a:fld>
            <a:endParaRPr lang="en-US"/>
          </a:p>
        </p:txBody>
      </p:sp>
      <p:sp>
        <p:nvSpPr>
          <p:cNvPr id="8" name="Footer Placeholder 7"/>
          <p:cNvSpPr>
            <a:spLocks noGrp="1"/>
          </p:cNvSpPr>
          <p:nvPr>
            <p:ph type="ftr" sz="quarter" idx="11"/>
          </p:nvPr>
        </p:nvSpPr>
        <p:spPr/>
        <p:txBody>
          <a:bodyPr/>
          <a:lstStyle/>
          <a:p>
            <a:r>
              <a:rPr lang="en-US"/>
              <a:t>The Global Language of Business</a:t>
            </a:r>
          </a:p>
        </p:txBody>
      </p:sp>
      <p:sp>
        <p:nvSpPr>
          <p:cNvPr id="9" name="Slide Number Placeholder 8"/>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270597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14D346-C6FD-4F5A-AB51-16F8A2E92E9B}" type="datetime1">
              <a:rPr lang="en-US" smtClean="0"/>
              <a:pPr/>
              <a:t>10/25/2019</a:t>
            </a:fld>
            <a:endParaRPr lang="en-US"/>
          </a:p>
        </p:txBody>
      </p:sp>
      <p:sp>
        <p:nvSpPr>
          <p:cNvPr id="4" name="Footer Placeholder 3"/>
          <p:cNvSpPr>
            <a:spLocks noGrp="1"/>
          </p:cNvSpPr>
          <p:nvPr>
            <p:ph type="ftr" sz="quarter" idx="11"/>
          </p:nvPr>
        </p:nvSpPr>
        <p:spPr/>
        <p:txBody>
          <a:bodyPr/>
          <a:lstStyle/>
          <a:p>
            <a:r>
              <a:rPr lang="en-US"/>
              <a:t>The Global Language of Business</a:t>
            </a:r>
          </a:p>
        </p:txBody>
      </p:sp>
      <p:sp>
        <p:nvSpPr>
          <p:cNvPr id="5" name="Slide Number Placeholder 4"/>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3391387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4365D-CA24-4B93-8887-61553C7FA2A0}" type="datetime1">
              <a:rPr lang="en-US" smtClean="0"/>
              <a:pPr/>
              <a:t>10/25/2019</a:t>
            </a:fld>
            <a:endParaRPr lang="en-US"/>
          </a:p>
        </p:txBody>
      </p:sp>
      <p:sp>
        <p:nvSpPr>
          <p:cNvPr id="3" name="Footer Placeholder 2"/>
          <p:cNvSpPr>
            <a:spLocks noGrp="1"/>
          </p:cNvSpPr>
          <p:nvPr>
            <p:ph type="ftr" sz="quarter" idx="11"/>
          </p:nvPr>
        </p:nvSpPr>
        <p:spPr/>
        <p:txBody>
          <a:bodyPr/>
          <a:lstStyle/>
          <a:p>
            <a:r>
              <a:rPr lang="en-US"/>
              <a:t>The Global Language of Business</a:t>
            </a:r>
          </a:p>
        </p:txBody>
      </p:sp>
      <p:sp>
        <p:nvSpPr>
          <p:cNvPr id="4" name="Slide Number Placeholder 3"/>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3269568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21012F-5831-4CA4-88FE-3E2723454EA7}" type="datetime1">
              <a:rPr lang="en-US" smtClean="0"/>
              <a:pPr/>
              <a:t>10/25/2019</a:t>
            </a:fld>
            <a:endParaRPr lang="en-US"/>
          </a:p>
        </p:txBody>
      </p:sp>
      <p:sp>
        <p:nvSpPr>
          <p:cNvPr id="6" name="Footer Placeholder 5"/>
          <p:cNvSpPr>
            <a:spLocks noGrp="1"/>
          </p:cNvSpPr>
          <p:nvPr>
            <p:ph type="ftr" sz="quarter" idx="11"/>
          </p:nvPr>
        </p:nvSpPr>
        <p:spPr/>
        <p:txBody>
          <a:bodyPr/>
          <a:lstStyle/>
          <a:p>
            <a:r>
              <a:rPr lang="en-US"/>
              <a:t>The Global Language of Business</a:t>
            </a:r>
          </a:p>
        </p:txBody>
      </p:sp>
      <p:sp>
        <p:nvSpPr>
          <p:cNvPr id="7" name="Slide Number Placeholder 6"/>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663321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300A24-A14E-46D3-9D98-48EC677CC944}" type="datetime1">
              <a:rPr lang="en-US" smtClean="0"/>
              <a:pPr/>
              <a:t>10/25/2019</a:t>
            </a:fld>
            <a:endParaRPr lang="en-US"/>
          </a:p>
        </p:txBody>
      </p:sp>
      <p:sp>
        <p:nvSpPr>
          <p:cNvPr id="6" name="Footer Placeholder 5"/>
          <p:cNvSpPr>
            <a:spLocks noGrp="1"/>
          </p:cNvSpPr>
          <p:nvPr>
            <p:ph type="ftr" sz="quarter" idx="11"/>
          </p:nvPr>
        </p:nvSpPr>
        <p:spPr/>
        <p:txBody>
          <a:bodyPr/>
          <a:lstStyle/>
          <a:p>
            <a:r>
              <a:rPr lang="en-US"/>
              <a:t>The Global Language of Business</a:t>
            </a:r>
          </a:p>
        </p:txBody>
      </p:sp>
      <p:sp>
        <p:nvSpPr>
          <p:cNvPr id="7" name="Slide Number Placeholder 6"/>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3916674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1B585F-0AA3-472C-8CFA-D3BD7C6DFA06}" type="datetime1">
              <a:rPr lang="en-US" smtClean="0"/>
              <a:pPr/>
              <a:t>10/25/2019</a:t>
            </a:fld>
            <a:endParaRPr lang="en-US"/>
          </a:p>
        </p:txBody>
      </p:sp>
      <p:sp>
        <p:nvSpPr>
          <p:cNvPr id="5" name="Footer Placeholder 4"/>
          <p:cNvSpPr>
            <a:spLocks noGrp="1"/>
          </p:cNvSpPr>
          <p:nvPr>
            <p:ph type="ftr" sz="quarter" idx="11"/>
          </p:nvPr>
        </p:nvSpPr>
        <p:spPr/>
        <p:txBody>
          <a:bodyPr/>
          <a:lstStyle/>
          <a:p>
            <a:r>
              <a:rPr lang="en-US"/>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1820442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8" name="Rectangle 7"/>
          <p:cNvSpPr/>
          <p:nvPr userDrawn="1"/>
        </p:nvSpPr>
        <p:spPr>
          <a:xfrm>
            <a:off x="268357" y="1023730"/>
            <a:ext cx="11559208" cy="377687"/>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600381" y="74877"/>
            <a:ext cx="10991923" cy="570102"/>
          </a:xfrm>
        </p:spPr>
        <p:txBody>
          <a:bodyPr/>
          <a:lstStyle>
            <a:lvl1pPr>
              <a:defRPr sz="2400" b="1">
                <a:latin typeface="Calibri" panose="020F0502020204030204" pitchFamily="34" charset="0"/>
              </a:defRPr>
            </a:lvl1pPr>
          </a:lstStyle>
          <a:p>
            <a:r>
              <a:rPr lang="en-GB" noProof="0" dirty="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934278"/>
            <a:ext cx="10988943" cy="4937049"/>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457200" indent="-457200">
              <a:buFont typeface="Wingdings" panose="05000000000000000000" pitchFamily="2" charset="2"/>
              <a:buChar char="Ø"/>
              <a:defRPr sz="2000">
                <a:latin typeface="Calibri" panose="020F0502020204030204" pitchFamily="34" charset="0"/>
              </a:defRPr>
            </a:lvl1pPr>
            <a:lvl2pPr marL="914400" indent="-457200">
              <a:buFont typeface="Wingdings" panose="05000000000000000000" pitchFamily="2" charset="2"/>
              <a:buChar char="v"/>
              <a:defRPr sz="1800">
                <a:latin typeface="Calibri" panose="020F0502020204030204" pitchFamily="34" charset="0"/>
              </a:defRPr>
            </a:lvl2pPr>
            <a:lvl3pPr marL="1371600" indent="-457200">
              <a:defRPr sz="1600">
                <a:latin typeface="Calibri" panose="020F0502020204030204" pitchFamily="34" charset="0"/>
              </a:defRPr>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3" name="Straight Connector 2"/>
          <p:cNvCxnSpPr/>
          <p:nvPr userDrawn="1"/>
        </p:nvCxnSpPr>
        <p:spPr>
          <a:xfrm>
            <a:off x="596961" y="751114"/>
            <a:ext cx="10972800" cy="0"/>
          </a:xfrm>
          <a:prstGeom prst="line">
            <a:avLst/>
          </a:prstGeom>
          <a:ln w="63500">
            <a:solidFill>
              <a:srgbClr val="F2633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939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1D28C-1EAA-4AA9-8411-6A61F49CC9A8}" type="datetime1">
              <a:rPr lang="en-US" smtClean="0"/>
              <a:pPr/>
              <a:t>10/25/2019</a:t>
            </a:fld>
            <a:endParaRPr lang="en-US"/>
          </a:p>
        </p:txBody>
      </p:sp>
      <p:sp>
        <p:nvSpPr>
          <p:cNvPr id="5" name="Footer Placeholder 4"/>
          <p:cNvSpPr>
            <a:spLocks noGrp="1"/>
          </p:cNvSpPr>
          <p:nvPr>
            <p:ph type="ftr" sz="quarter" idx="11"/>
          </p:nvPr>
        </p:nvSpPr>
        <p:spPr/>
        <p:txBody>
          <a:bodyPr/>
          <a:lstStyle/>
          <a:p>
            <a:r>
              <a:rPr lang="en-US"/>
              <a:t>The Global Language of Business</a:t>
            </a:r>
          </a:p>
        </p:txBody>
      </p:sp>
      <p:sp>
        <p:nvSpPr>
          <p:cNvPr id="6" name="Slide Number Placeholder 5"/>
          <p:cNvSpPr>
            <a:spLocks noGrp="1"/>
          </p:cNvSpPr>
          <p:nvPr>
            <p:ph type="sldNum" sz="quarter" idx="12"/>
          </p:nvPr>
        </p:nvSpPr>
        <p:spPr/>
        <p:txBody>
          <a:bodyPr/>
          <a:lstStyle/>
          <a:p>
            <a:fld id="{E7F11916-E97C-4FD1-8654-902547021572}" type="slidenum">
              <a:rPr lang="en-US" smtClean="0"/>
              <a:pPr/>
              <a:t>‹#›</a:t>
            </a:fld>
            <a:endParaRPr lang="en-US"/>
          </a:p>
        </p:txBody>
      </p:sp>
    </p:spTree>
    <p:extLst>
      <p:ext uri="{BB962C8B-B14F-4D97-AF65-F5344CB8AC3E}">
        <p14:creationId xmlns:p14="http://schemas.microsoft.com/office/powerpoint/2010/main" val="385179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9"/>
          <p:cNvSpPr>
            <a:spLocks noGrp="1"/>
          </p:cNvSpPr>
          <p:nvPr>
            <p:ph type="sldNum" sz="quarter" idx="10"/>
          </p:nvPr>
        </p:nvSpPr>
        <p:spPr/>
        <p:txBody>
          <a:bodyPr/>
          <a:lstStyle>
            <a:lvl1pPr>
              <a:defRPr/>
            </a:lvl1pPr>
          </a:lstStyle>
          <a:p>
            <a:fld id="{F481EC3C-D781-4FE7-B462-C9C6BD7B3C95}" type="slidenum">
              <a:rPr lang="en-US" altLang="zh-TW"/>
              <a:pPr/>
              <a:t>‹#›</a:t>
            </a:fld>
            <a:endParaRPr lang="en-US" altLang="zh-TW"/>
          </a:p>
        </p:txBody>
      </p:sp>
    </p:spTree>
    <p:extLst>
      <p:ext uri="{BB962C8B-B14F-4D97-AF65-F5344CB8AC3E}">
        <p14:creationId xmlns:p14="http://schemas.microsoft.com/office/powerpoint/2010/main" val="1158644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a:p>
        </p:txBody>
      </p:sp>
      <p:sp>
        <p:nvSpPr>
          <p:cNvPr id="8" name="Text Placeholder 2"/>
          <p:cNvSpPr>
            <a:spLocks noGrp="1"/>
          </p:cNvSpPr>
          <p:nvPr>
            <p:ph idx="11"/>
          </p:nvPr>
        </p:nvSpPr>
        <p:spPr bwMode="auto">
          <a:xfrm>
            <a:off x="737018" y="1455209"/>
            <a:ext cx="10725036" cy="454554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9"/>
          <p:cNvSpPr>
            <a:spLocks noGrp="1"/>
          </p:cNvSpPr>
          <p:nvPr>
            <p:ph type="sldNum" sz="quarter" idx="12"/>
          </p:nvPr>
        </p:nvSpPr>
        <p:spPr/>
        <p:txBody>
          <a:bodyPr/>
          <a:lstStyle>
            <a:lvl1pPr>
              <a:defRPr/>
            </a:lvl1pPr>
          </a:lstStyle>
          <a:p>
            <a:fld id="{1A8ED23E-C2D5-4424-8B7B-5DF47B30928A}" type="slidenum">
              <a:rPr lang="en-US" altLang="zh-TW"/>
              <a:pPr/>
              <a:t>‹#›</a:t>
            </a:fld>
            <a:endParaRPr lang="en-US" altLang="zh-TW"/>
          </a:p>
        </p:txBody>
      </p:sp>
    </p:spTree>
    <p:extLst>
      <p:ext uri="{BB962C8B-B14F-4D97-AF65-F5344CB8AC3E}">
        <p14:creationId xmlns:p14="http://schemas.microsoft.com/office/powerpoint/2010/main" val="1540988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37018" y="1455919"/>
            <a:ext cx="10730743" cy="406251"/>
          </a:xfrm>
          <a:prstGeom prst="rect">
            <a:avLst/>
          </a:prstGeom>
        </p:spPr>
        <p:txBody>
          <a:bodyPr>
            <a:normAutofit/>
          </a:bodyPr>
          <a:lstStyle>
            <a:lvl1pPr marL="0" indent="0">
              <a:buFontTx/>
              <a:buNone/>
              <a:defRPr sz="2000" b="1" i="0"/>
            </a:lvl1pPr>
          </a:lstStyle>
          <a:p>
            <a:pPr lvl="0"/>
            <a:r>
              <a:rPr lang="en-GB"/>
              <a:t>Click to edit Master text styles</a:t>
            </a:r>
          </a:p>
        </p:txBody>
      </p:sp>
      <p:sp>
        <p:nvSpPr>
          <p:cNvPr id="8" name="Text Placeholder 2"/>
          <p:cNvSpPr>
            <a:spLocks noGrp="1"/>
          </p:cNvSpPr>
          <p:nvPr>
            <p:ph idx="13"/>
          </p:nvPr>
        </p:nvSpPr>
        <p:spPr bwMode="auto">
          <a:xfrm>
            <a:off x="737018" y="1904999"/>
            <a:ext cx="10726055" cy="4095751"/>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p:cNvSpPr>
            <a:spLocks noGrp="1"/>
          </p:cNvSpPr>
          <p:nvPr>
            <p:ph type="title"/>
          </p:nvPr>
        </p:nvSpPr>
        <p:spPr/>
        <p:txBody>
          <a:bodyPr/>
          <a:lstStyle/>
          <a:p>
            <a:r>
              <a:rPr lang="en-GB"/>
              <a:t>Click to edit Master title style</a:t>
            </a:r>
            <a:endParaRPr lang="en-US"/>
          </a:p>
        </p:txBody>
      </p:sp>
      <p:sp>
        <p:nvSpPr>
          <p:cNvPr id="5" name="Slide Number Placeholder 9"/>
          <p:cNvSpPr>
            <a:spLocks noGrp="1"/>
          </p:cNvSpPr>
          <p:nvPr>
            <p:ph type="sldNum" sz="quarter" idx="14"/>
          </p:nvPr>
        </p:nvSpPr>
        <p:spPr/>
        <p:txBody>
          <a:bodyPr/>
          <a:lstStyle>
            <a:lvl1pPr>
              <a:defRPr/>
            </a:lvl1pPr>
          </a:lstStyle>
          <a:p>
            <a:fld id="{17327588-8634-470A-B8E0-9687CD45E3F5}" type="slidenum">
              <a:rPr lang="en-US" altLang="zh-TW"/>
              <a:pPr/>
              <a:t>‹#›</a:t>
            </a:fld>
            <a:endParaRPr lang="en-US" altLang="zh-TW"/>
          </a:p>
        </p:txBody>
      </p:sp>
    </p:spTree>
    <p:extLst>
      <p:ext uri="{BB962C8B-B14F-4D97-AF65-F5344CB8AC3E}">
        <p14:creationId xmlns:p14="http://schemas.microsoft.com/office/powerpoint/2010/main" val="4049856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737018" y="2288514"/>
            <a:ext cx="10726055" cy="371223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p:cNvSpPr>
            <a:spLocks noGrp="1"/>
          </p:cNvSpPr>
          <p:nvPr>
            <p:ph type="body" sz="quarter" idx="11"/>
          </p:nvPr>
        </p:nvSpPr>
        <p:spPr>
          <a:xfrm>
            <a:off x="737018" y="1456331"/>
            <a:ext cx="10725516" cy="786823"/>
          </a:xfrm>
          <a:prstGeom prst="rect">
            <a:avLst/>
          </a:prstGeom>
        </p:spPr>
        <p:txBody>
          <a:bodyPr>
            <a:normAutofit/>
          </a:bodyPr>
          <a:lstStyle>
            <a:lvl1pPr marL="0" indent="0">
              <a:buFontTx/>
              <a:buNone/>
              <a:defRPr sz="2000" b="1" i="0" baseline="0">
                <a:solidFill>
                  <a:schemeClr val="accent1"/>
                </a:solidFill>
              </a:defRPr>
            </a:lvl1pPr>
          </a:lstStyle>
          <a:p>
            <a:pPr lvl="0"/>
            <a:r>
              <a:rPr lang="en-GB"/>
              <a:t>Click to edit Master text styles</a:t>
            </a:r>
          </a:p>
        </p:txBody>
      </p:sp>
      <p:sp>
        <p:nvSpPr>
          <p:cNvPr id="7" name="Title 3"/>
          <p:cNvSpPr>
            <a:spLocks noGrp="1"/>
          </p:cNvSpPr>
          <p:nvPr>
            <p:ph type="title"/>
          </p:nvPr>
        </p:nvSpPr>
        <p:spPr>
          <a:xfrm>
            <a:off x="728133" y="230189"/>
            <a:ext cx="10744201" cy="906196"/>
          </a:xfrm>
        </p:spPr>
        <p:txBody>
          <a:bodyPr/>
          <a:lstStyle/>
          <a:p>
            <a:r>
              <a:rPr lang="en-GB"/>
              <a:t>Click to edit Master title style</a:t>
            </a:r>
            <a:endParaRPr lang="en-US"/>
          </a:p>
        </p:txBody>
      </p:sp>
      <p:sp>
        <p:nvSpPr>
          <p:cNvPr id="5" name="Slide Number Placeholder 9"/>
          <p:cNvSpPr>
            <a:spLocks noGrp="1"/>
          </p:cNvSpPr>
          <p:nvPr>
            <p:ph type="sldNum" sz="quarter" idx="12"/>
          </p:nvPr>
        </p:nvSpPr>
        <p:spPr/>
        <p:txBody>
          <a:bodyPr/>
          <a:lstStyle>
            <a:lvl1pPr>
              <a:defRPr/>
            </a:lvl1pPr>
          </a:lstStyle>
          <a:p>
            <a:fld id="{73CC3C52-D214-4AAE-85F2-9513F3EE104E}" type="slidenum">
              <a:rPr lang="en-US" altLang="zh-TW"/>
              <a:pPr/>
              <a:t>‹#›</a:t>
            </a:fld>
            <a:endParaRPr lang="en-US" altLang="zh-TW"/>
          </a:p>
        </p:txBody>
      </p:sp>
    </p:spTree>
    <p:extLst>
      <p:ext uri="{BB962C8B-B14F-4D97-AF65-F5344CB8AC3E}">
        <p14:creationId xmlns:p14="http://schemas.microsoft.com/office/powerpoint/2010/main" val="2751831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737018" y="2492583"/>
            <a:ext cx="10726055" cy="350713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p:cNvSpPr>
            <a:spLocks noGrp="1"/>
          </p:cNvSpPr>
          <p:nvPr>
            <p:ph type="body" sz="quarter" idx="11"/>
          </p:nvPr>
        </p:nvSpPr>
        <p:spPr>
          <a:xfrm>
            <a:off x="737018" y="1455430"/>
            <a:ext cx="10726055" cy="999416"/>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2000" b="1" i="0" baseline="0">
                <a:solidFill>
                  <a:schemeClr val="accent1"/>
                </a:solidFill>
              </a:defRPr>
            </a:lvl1pPr>
          </a:lstStyle>
          <a:p>
            <a:pPr lvl="0"/>
            <a:r>
              <a:rPr lang="en-GB"/>
              <a:t>Click to edit Master text styles</a:t>
            </a:r>
          </a:p>
        </p:txBody>
      </p:sp>
      <p:sp>
        <p:nvSpPr>
          <p:cNvPr id="7" name="Title 3"/>
          <p:cNvSpPr>
            <a:spLocks noGrp="1"/>
          </p:cNvSpPr>
          <p:nvPr>
            <p:ph type="title"/>
          </p:nvPr>
        </p:nvSpPr>
        <p:spPr>
          <a:xfrm>
            <a:off x="728133" y="230189"/>
            <a:ext cx="10744201" cy="906196"/>
          </a:xfrm>
        </p:spPr>
        <p:txBody>
          <a:bodyPr/>
          <a:lstStyle/>
          <a:p>
            <a:r>
              <a:rPr lang="en-GB"/>
              <a:t>Click to edit Master title style</a:t>
            </a:r>
            <a:endParaRPr lang="en-US"/>
          </a:p>
        </p:txBody>
      </p:sp>
      <p:sp>
        <p:nvSpPr>
          <p:cNvPr id="5" name="Slide Number Placeholder 9"/>
          <p:cNvSpPr>
            <a:spLocks noGrp="1"/>
          </p:cNvSpPr>
          <p:nvPr>
            <p:ph type="sldNum" sz="quarter" idx="12"/>
          </p:nvPr>
        </p:nvSpPr>
        <p:spPr/>
        <p:txBody>
          <a:bodyPr/>
          <a:lstStyle>
            <a:lvl1pPr>
              <a:defRPr/>
            </a:lvl1pPr>
          </a:lstStyle>
          <a:p>
            <a:fld id="{99627FDB-AAF9-4DB4-A7A4-E009126107E5}" type="slidenum">
              <a:rPr lang="en-US" altLang="zh-TW"/>
              <a:pPr/>
              <a:t>‹#›</a:t>
            </a:fld>
            <a:endParaRPr lang="en-US" altLang="zh-TW"/>
          </a:p>
        </p:txBody>
      </p:sp>
    </p:spTree>
    <p:extLst>
      <p:ext uri="{BB962C8B-B14F-4D97-AF65-F5344CB8AC3E}">
        <p14:creationId xmlns:p14="http://schemas.microsoft.com/office/powerpoint/2010/main" val="2153714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6" name="Text Placeholder 5"/>
          <p:cNvSpPr>
            <a:spLocks noGrp="1"/>
          </p:cNvSpPr>
          <p:nvPr>
            <p:ph type="body" sz="quarter" idx="15"/>
          </p:nvPr>
        </p:nvSpPr>
        <p:spPr>
          <a:xfrm>
            <a:off x="728024"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8" name="Text Placeholder 12"/>
          <p:cNvSpPr>
            <a:spLocks noGrp="1"/>
          </p:cNvSpPr>
          <p:nvPr>
            <p:ph type="body" sz="quarter" idx="17"/>
          </p:nvPr>
        </p:nvSpPr>
        <p:spPr>
          <a:xfrm>
            <a:off x="729583" y="2233087"/>
            <a:ext cx="5041275"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5"/>
          <p:cNvSpPr>
            <a:spLocks noGrp="1"/>
          </p:cNvSpPr>
          <p:nvPr>
            <p:ph type="body" sz="quarter" idx="19"/>
          </p:nvPr>
        </p:nvSpPr>
        <p:spPr>
          <a:xfrm>
            <a:off x="6416752"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0" name="Text Placeholder 12"/>
          <p:cNvSpPr>
            <a:spLocks noGrp="1"/>
          </p:cNvSpPr>
          <p:nvPr>
            <p:ph type="body" sz="quarter" idx="20"/>
          </p:nvPr>
        </p:nvSpPr>
        <p:spPr>
          <a:xfrm>
            <a:off x="6418311" y="2233087"/>
            <a:ext cx="5041275" cy="3766995"/>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9"/>
          <p:cNvSpPr>
            <a:spLocks noGrp="1"/>
          </p:cNvSpPr>
          <p:nvPr>
            <p:ph type="sldNum" sz="quarter" idx="21"/>
          </p:nvPr>
        </p:nvSpPr>
        <p:spPr/>
        <p:txBody>
          <a:bodyPr/>
          <a:lstStyle>
            <a:lvl1pPr>
              <a:defRPr/>
            </a:lvl1pPr>
          </a:lstStyle>
          <a:p>
            <a:fld id="{B080C9E7-AFDE-44D7-A56B-D733A6785149}" type="slidenum">
              <a:rPr lang="en-US" altLang="zh-TW"/>
              <a:pPr/>
              <a:t>‹#›</a:t>
            </a:fld>
            <a:endParaRPr lang="en-US" altLang="zh-TW"/>
          </a:p>
        </p:txBody>
      </p:sp>
    </p:spTree>
    <p:extLst>
      <p:ext uri="{BB962C8B-B14F-4D97-AF65-F5344CB8AC3E}">
        <p14:creationId xmlns:p14="http://schemas.microsoft.com/office/powerpoint/2010/main" val="4058530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6" name="Text Placeholder 5"/>
          <p:cNvSpPr>
            <a:spLocks noGrp="1"/>
          </p:cNvSpPr>
          <p:nvPr>
            <p:ph type="body" sz="quarter" idx="15"/>
          </p:nvPr>
        </p:nvSpPr>
        <p:spPr>
          <a:xfrm>
            <a:off x="728023" y="1455430"/>
            <a:ext cx="3302832" cy="737544"/>
          </a:xfrm>
          <a:prstGeom prst="rect">
            <a:avLst/>
          </a:prstGeom>
        </p:spPr>
        <p:txBody>
          <a:bodyPr anchor="b" anchorCtr="0">
            <a:noAutofit/>
          </a:bodyPr>
          <a:lstStyle>
            <a:lvl1pPr marL="0" indent="0">
              <a:buFontTx/>
              <a:buNone/>
              <a:defRPr sz="1500" b="1" i="0" baseline="0"/>
            </a:lvl1pPr>
          </a:lstStyle>
          <a:p>
            <a:pPr lvl="0"/>
            <a:r>
              <a:rPr lang="en-GB"/>
              <a:t>Click to edit Master text styles</a:t>
            </a:r>
          </a:p>
        </p:txBody>
      </p:sp>
      <p:sp>
        <p:nvSpPr>
          <p:cNvPr id="18" name="Text Placeholder 12"/>
          <p:cNvSpPr>
            <a:spLocks noGrp="1"/>
          </p:cNvSpPr>
          <p:nvPr>
            <p:ph type="body" sz="quarter" idx="17"/>
          </p:nvPr>
        </p:nvSpPr>
        <p:spPr>
          <a:xfrm>
            <a:off x="729581" y="2247356"/>
            <a:ext cx="3299516"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5"/>
          <p:cNvSpPr>
            <a:spLocks noGrp="1"/>
          </p:cNvSpPr>
          <p:nvPr>
            <p:ph type="body" sz="quarter" idx="18"/>
          </p:nvPr>
        </p:nvSpPr>
        <p:spPr>
          <a:xfrm>
            <a:off x="4466444" y="1455430"/>
            <a:ext cx="3302832" cy="737544"/>
          </a:xfrm>
          <a:prstGeom prst="rect">
            <a:avLst/>
          </a:prstGeom>
        </p:spPr>
        <p:txBody>
          <a:bodyPr anchor="b" anchorCtr="0">
            <a:noAutofit/>
          </a:bodyPr>
          <a:lstStyle>
            <a:lvl1pPr marL="0" indent="0">
              <a:buFontTx/>
              <a:buNone/>
              <a:defRPr sz="1500" b="1" i="0"/>
            </a:lvl1pPr>
          </a:lstStyle>
          <a:p>
            <a:pPr lvl="0"/>
            <a:r>
              <a:rPr lang="en-GB"/>
              <a:t>Click to edit Master text styles</a:t>
            </a:r>
          </a:p>
        </p:txBody>
      </p:sp>
      <p:sp>
        <p:nvSpPr>
          <p:cNvPr id="13" name="Text Placeholder 12"/>
          <p:cNvSpPr>
            <a:spLocks noGrp="1"/>
          </p:cNvSpPr>
          <p:nvPr>
            <p:ph type="body" sz="quarter" idx="19"/>
          </p:nvPr>
        </p:nvSpPr>
        <p:spPr>
          <a:xfrm>
            <a:off x="4468002" y="2247356"/>
            <a:ext cx="3299516"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5"/>
          <p:cNvSpPr>
            <a:spLocks noGrp="1"/>
          </p:cNvSpPr>
          <p:nvPr>
            <p:ph type="body" sz="quarter" idx="20"/>
          </p:nvPr>
        </p:nvSpPr>
        <p:spPr>
          <a:xfrm>
            <a:off x="8163272" y="1455430"/>
            <a:ext cx="3302832" cy="737544"/>
          </a:xfrm>
          <a:prstGeom prst="rect">
            <a:avLst/>
          </a:prstGeom>
        </p:spPr>
        <p:txBody>
          <a:bodyPr anchor="b" anchorCtr="0">
            <a:noAutofit/>
          </a:bodyPr>
          <a:lstStyle>
            <a:lvl1pPr marL="0" indent="0">
              <a:buFontTx/>
              <a:buNone/>
              <a:defRPr sz="1500" b="1" i="0"/>
            </a:lvl1pPr>
          </a:lstStyle>
          <a:p>
            <a:pPr lvl="0"/>
            <a:r>
              <a:rPr lang="en-GB"/>
              <a:t>Click to edit Master text styles</a:t>
            </a:r>
          </a:p>
        </p:txBody>
      </p:sp>
      <p:sp>
        <p:nvSpPr>
          <p:cNvPr id="19" name="Text Placeholder 12"/>
          <p:cNvSpPr>
            <a:spLocks noGrp="1"/>
          </p:cNvSpPr>
          <p:nvPr>
            <p:ph type="body" sz="quarter" idx="21"/>
          </p:nvPr>
        </p:nvSpPr>
        <p:spPr>
          <a:xfrm>
            <a:off x="8164830" y="2247356"/>
            <a:ext cx="3299516" cy="3752727"/>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9"/>
          <p:cNvSpPr>
            <a:spLocks noGrp="1"/>
          </p:cNvSpPr>
          <p:nvPr>
            <p:ph type="sldNum" sz="quarter" idx="22"/>
          </p:nvPr>
        </p:nvSpPr>
        <p:spPr/>
        <p:txBody>
          <a:bodyPr/>
          <a:lstStyle>
            <a:lvl1pPr>
              <a:defRPr/>
            </a:lvl1pPr>
          </a:lstStyle>
          <a:p>
            <a:fld id="{79E3E25E-761E-4EBA-B553-67186F96EFF7}" type="slidenum">
              <a:rPr lang="en-US" altLang="zh-TW"/>
              <a:pPr/>
              <a:t>‹#›</a:t>
            </a:fld>
            <a:endParaRPr lang="en-US" altLang="zh-TW"/>
          </a:p>
        </p:txBody>
      </p:sp>
    </p:spTree>
    <p:extLst>
      <p:ext uri="{BB962C8B-B14F-4D97-AF65-F5344CB8AC3E}">
        <p14:creationId xmlns:p14="http://schemas.microsoft.com/office/powerpoint/2010/main" val="373166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9" name="Text Placeholder 5"/>
          <p:cNvSpPr>
            <a:spLocks noGrp="1"/>
          </p:cNvSpPr>
          <p:nvPr>
            <p:ph type="body" sz="quarter" idx="19"/>
          </p:nvPr>
        </p:nvSpPr>
        <p:spPr>
          <a:xfrm>
            <a:off x="6416752"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0" name="Text Placeholder 12"/>
          <p:cNvSpPr>
            <a:spLocks noGrp="1"/>
          </p:cNvSpPr>
          <p:nvPr>
            <p:ph type="body" sz="quarter" idx="20"/>
          </p:nvPr>
        </p:nvSpPr>
        <p:spPr>
          <a:xfrm>
            <a:off x="6418311" y="2233087"/>
            <a:ext cx="5041275"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4"/>
          <p:cNvSpPr>
            <a:spLocks noGrp="1"/>
          </p:cNvSpPr>
          <p:nvPr>
            <p:ph type="pic" sz="quarter" idx="14"/>
          </p:nvPr>
        </p:nvSpPr>
        <p:spPr>
          <a:xfrm>
            <a:off x="732495" y="1555312"/>
            <a:ext cx="5048797" cy="4298259"/>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6" name="Slide Number Placeholder 9"/>
          <p:cNvSpPr>
            <a:spLocks noGrp="1"/>
          </p:cNvSpPr>
          <p:nvPr>
            <p:ph type="sldNum" sz="quarter" idx="21"/>
          </p:nvPr>
        </p:nvSpPr>
        <p:spPr/>
        <p:txBody>
          <a:bodyPr/>
          <a:lstStyle>
            <a:lvl1pPr>
              <a:defRPr/>
            </a:lvl1pPr>
          </a:lstStyle>
          <a:p>
            <a:fld id="{23B9C05B-2F5B-4333-8915-EA12EE5B937D}" type="slidenum">
              <a:rPr lang="en-US" altLang="zh-TW"/>
              <a:pPr/>
              <a:t>‹#›</a:t>
            </a:fld>
            <a:endParaRPr lang="en-US" altLang="zh-TW"/>
          </a:p>
        </p:txBody>
      </p:sp>
    </p:spTree>
    <p:extLst>
      <p:ext uri="{BB962C8B-B14F-4D97-AF65-F5344CB8AC3E}">
        <p14:creationId xmlns:p14="http://schemas.microsoft.com/office/powerpoint/2010/main" val="2481579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6" name="Rectangle 7"/>
          <p:cNvSpPr/>
          <p:nvPr userDrawn="1"/>
        </p:nvSpPr>
        <p:spPr>
          <a:xfrm>
            <a:off x="732367" y="4714876"/>
            <a:ext cx="5046133" cy="114141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a:lstStyle/>
          <a:p>
            <a:pPr>
              <a:lnSpc>
                <a:spcPct val="110000"/>
              </a:lnSpc>
              <a:defRPr/>
            </a:pPr>
            <a:r>
              <a:rPr kumimoji="0" lang="en-US" altLang="zh-TW" sz="1100" i="1">
                <a:solidFill>
                  <a:schemeClr val="bg1"/>
                </a:solidFill>
                <a:ea typeface="MS PGothic" pitchFamily="34" charset="-128"/>
              </a:rPr>
              <a:t>Caption or credit for a photo could be put in this space. You may adjust the height of this box to accommodate more or less text. Suggested number of lines of text is no less than two and no more than five.</a:t>
            </a:r>
          </a:p>
          <a:p>
            <a:pPr>
              <a:lnSpc>
                <a:spcPct val="110000"/>
              </a:lnSpc>
              <a:defRPr/>
            </a:pPr>
            <a:endParaRPr kumimoji="0" lang="en-US" altLang="zh-TW" sz="1100" i="1">
              <a:solidFill>
                <a:schemeClr val="bg1"/>
              </a:solidFill>
              <a:ea typeface="MS PGothic" pitchFamily="34" charset="-128"/>
            </a:endParaRPr>
          </a:p>
          <a:p>
            <a:pPr>
              <a:lnSpc>
                <a:spcPct val="110000"/>
              </a:lnSpc>
              <a:defRPr/>
            </a:pPr>
            <a:endParaRPr kumimoji="0" lang="en-US" altLang="zh-TW" sz="1100" i="1">
              <a:solidFill>
                <a:schemeClr val="bg1"/>
              </a:solidFill>
              <a:ea typeface="MS PGothic" pitchFamily="34" charset="-128"/>
            </a:endParaRPr>
          </a:p>
          <a:p>
            <a:pPr>
              <a:lnSpc>
                <a:spcPct val="110000"/>
              </a:lnSpc>
              <a:defRPr/>
            </a:pPr>
            <a:endParaRPr kumimoji="0" lang="en-US" altLang="zh-TW" sz="1100" i="1">
              <a:solidFill>
                <a:schemeClr val="bg1"/>
              </a:solidFill>
              <a:ea typeface="MS PGothic" pitchFamily="34" charset="-128"/>
            </a:endParaRPr>
          </a:p>
        </p:txBody>
      </p:sp>
      <p:sp>
        <p:nvSpPr>
          <p:cNvPr id="10" name="Picture Placeholder 4"/>
          <p:cNvSpPr>
            <a:spLocks noGrp="1"/>
          </p:cNvSpPr>
          <p:nvPr>
            <p:ph type="pic" sz="quarter" idx="14"/>
          </p:nvPr>
        </p:nvSpPr>
        <p:spPr>
          <a:xfrm>
            <a:off x="732495" y="1555312"/>
            <a:ext cx="5048797" cy="3160566"/>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2" name="Title 1"/>
          <p:cNvSpPr>
            <a:spLocks noGrp="1"/>
          </p:cNvSpPr>
          <p:nvPr>
            <p:ph type="title"/>
          </p:nvPr>
        </p:nvSpPr>
        <p:spPr/>
        <p:txBody>
          <a:bodyPr/>
          <a:lstStyle/>
          <a:p>
            <a:r>
              <a:rPr lang="en-GB"/>
              <a:t>Click to edit Master title style</a:t>
            </a:r>
            <a:endParaRPr lang="en-US"/>
          </a:p>
        </p:txBody>
      </p:sp>
      <p:sp>
        <p:nvSpPr>
          <p:cNvPr id="13" name="Text Placeholder 5"/>
          <p:cNvSpPr>
            <a:spLocks noGrp="1"/>
          </p:cNvSpPr>
          <p:nvPr>
            <p:ph type="body" sz="quarter" idx="19"/>
          </p:nvPr>
        </p:nvSpPr>
        <p:spPr>
          <a:xfrm>
            <a:off x="6416752"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5" name="Text Placeholder 12"/>
          <p:cNvSpPr>
            <a:spLocks noGrp="1"/>
          </p:cNvSpPr>
          <p:nvPr>
            <p:ph type="body" sz="quarter" idx="20"/>
          </p:nvPr>
        </p:nvSpPr>
        <p:spPr>
          <a:xfrm>
            <a:off x="6418311" y="2233087"/>
            <a:ext cx="5041275"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4"/>
          <p:cNvSpPr>
            <a:spLocks noGrp="1"/>
          </p:cNvSpPr>
          <p:nvPr>
            <p:ph type="sldNum" sz="quarter" idx="21"/>
          </p:nvPr>
        </p:nvSpPr>
        <p:spPr/>
        <p:txBody>
          <a:bodyPr/>
          <a:lstStyle>
            <a:lvl1pPr>
              <a:defRPr/>
            </a:lvl1pPr>
          </a:lstStyle>
          <a:p>
            <a:fld id="{92358D09-DCCF-46DD-B2B9-3D8DD40A9175}" type="slidenum">
              <a:rPr lang="en-US" altLang="zh-TW"/>
              <a:pPr/>
              <a:t>‹#›</a:t>
            </a:fld>
            <a:endParaRPr lang="en-US" altLang="zh-TW"/>
          </a:p>
        </p:txBody>
      </p:sp>
    </p:spTree>
    <p:extLst>
      <p:ext uri="{BB962C8B-B14F-4D97-AF65-F5344CB8AC3E}">
        <p14:creationId xmlns:p14="http://schemas.microsoft.com/office/powerpoint/2010/main" val="177524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54400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2" name="Text Placeholder 5"/>
          <p:cNvSpPr>
            <a:spLocks noGrp="1"/>
          </p:cNvSpPr>
          <p:nvPr>
            <p:ph type="body" sz="quarter" idx="19"/>
          </p:nvPr>
        </p:nvSpPr>
        <p:spPr>
          <a:xfrm>
            <a:off x="729891"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4" name="Text Placeholder 12"/>
          <p:cNvSpPr>
            <a:spLocks noGrp="1"/>
          </p:cNvSpPr>
          <p:nvPr>
            <p:ph type="body" sz="quarter" idx="20"/>
          </p:nvPr>
        </p:nvSpPr>
        <p:spPr>
          <a:xfrm>
            <a:off x="731449" y="2233087"/>
            <a:ext cx="5041275"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
          <p:cNvSpPr>
            <a:spLocks noGrp="1"/>
          </p:cNvSpPr>
          <p:nvPr>
            <p:ph type="pic" sz="quarter" idx="21"/>
          </p:nvPr>
        </p:nvSpPr>
        <p:spPr>
          <a:xfrm>
            <a:off x="6424700" y="1555312"/>
            <a:ext cx="5048797" cy="4298259"/>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6" name="Slide Number Placeholder 9"/>
          <p:cNvSpPr>
            <a:spLocks noGrp="1"/>
          </p:cNvSpPr>
          <p:nvPr>
            <p:ph type="sldNum" sz="quarter" idx="22"/>
          </p:nvPr>
        </p:nvSpPr>
        <p:spPr/>
        <p:txBody>
          <a:bodyPr/>
          <a:lstStyle>
            <a:lvl1pPr>
              <a:defRPr/>
            </a:lvl1pPr>
          </a:lstStyle>
          <a:p>
            <a:fld id="{6EA2CC2F-AD84-4245-871A-DC3EBF08FFF5}" type="slidenum">
              <a:rPr lang="en-US" altLang="zh-TW"/>
              <a:pPr/>
              <a:t>‹#›</a:t>
            </a:fld>
            <a:endParaRPr lang="en-US" altLang="zh-TW"/>
          </a:p>
        </p:txBody>
      </p:sp>
    </p:spTree>
    <p:extLst>
      <p:ext uri="{BB962C8B-B14F-4D97-AF65-F5344CB8AC3E}">
        <p14:creationId xmlns:p14="http://schemas.microsoft.com/office/powerpoint/2010/main" val="3713921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6" name="Rectangle 7"/>
          <p:cNvSpPr/>
          <p:nvPr userDrawn="1"/>
        </p:nvSpPr>
        <p:spPr>
          <a:xfrm>
            <a:off x="6424085" y="4714876"/>
            <a:ext cx="5048249" cy="114141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a:lstStyle/>
          <a:p>
            <a:pPr>
              <a:lnSpc>
                <a:spcPct val="110000"/>
              </a:lnSpc>
              <a:defRPr/>
            </a:pPr>
            <a:r>
              <a:rPr kumimoji="0" lang="en-US" altLang="zh-TW" sz="1100" i="1">
                <a:solidFill>
                  <a:schemeClr val="bg1"/>
                </a:solidFill>
                <a:ea typeface="MS PGothic" pitchFamily="34" charset="-128"/>
              </a:rPr>
              <a:t>Caption or credit for a photo could be put in this space. You may adjust the height of this box to accommodate more or less text. Suggested number of lines of text is no less than two and no more than five.</a:t>
            </a:r>
          </a:p>
          <a:p>
            <a:pPr>
              <a:lnSpc>
                <a:spcPct val="110000"/>
              </a:lnSpc>
              <a:defRPr/>
            </a:pPr>
            <a:endParaRPr kumimoji="0" lang="en-US" altLang="zh-TW" sz="1100" i="1">
              <a:solidFill>
                <a:schemeClr val="bg1"/>
              </a:solidFill>
              <a:ea typeface="MS PGothic" pitchFamily="34" charset="-128"/>
            </a:endParaRPr>
          </a:p>
          <a:p>
            <a:pPr>
              <a:lnSpc>
                <a:spcPct val="110000"/>
              </a:lnSpc>
              <a:defRPr/>
            </a:pPr>
            <a:endParaRPr kumimoji="0" lang="en-US" altLang="zh-TW" sz="1100" i="1">
              <a:solidFill>
                <a:schemeClr val="bg1"/>
              </a:solidFill>
              <a:ea typeface="MS PGothic" pitchFamily="34" charset="-128"/>
            </a:endParaRPr>
          </a:p>
          <a:p>
            <a:pPr>
              <a:lnSpc>
                <a:spcPct val="110000"/>
              </a:lnSpc>
              <a:defRPr/>
            </a:pPr>
            <a:endParaRPr kumimoji="0" lang="en-US" altLang="zh-TW" sz="1100" i="1">
              <a:solidFill>
                <a:schemeClr val="bg1"/>
              </a:solidFill>
              <a:ea typeface="MS PGothic" pitchFamily="34" charset="-128"/>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12" name="Text Placeholder 5"/>
          <p:cNvSpPr>
            <a:spLocks noGrp="1"/>
          </p:cNvSpPr>
          <p:nvPr>
            <p:ph type="body" sz="quarter" idx="19"/>
          </p:nvPr>
        </p:nvSpPr>
        <p:spPr>
          <a:xfrm>
            <a:off x="729891" y="1455430"/>
            <a:ext cx="5046341" cy="737544"/>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5" name="Text Placeholder 12"/>
          <p:cNvSpPr>
            <a:spLocks noGrp="1"/>
          </p:cNvSpPr>
          <p:nvPr>
            <p:ph type="body" sz="quarter" idx="20"/>
          </p:nvPr>
        </p:nvSpPr>
        <p:spPr>
          <a:xfrm>
            <a:off x="731449" y="2233087"/>
            <a:ext cx="5041275" cy="3624306"/>
          </a:xfrm>
          <a:prstGeom prst="rect">
            <a:avLst/>
          </a:prstGeom>
        </p:spPr>
        <p:txBody>
          <a:bodyPr>
            <a:noAutofit/>
          </a:bodyPr>
          <a:lstStyle>
            <a:lvl1pPr>
              <a:lnSpc>
                <a:spcPct val="100000"/>
              </a:lnSpc>
              <a:buClr>
                <a:schemeClr val="accent1"/>
              </a:buClr>
              <a:defRPr sz="1500"/>
            </a:lvl1pPr>
            <a:lvl2pPr>
              <a:lnSpc>
                <a:spcPct val="100000"/>
              </a:lnSpc>
              <a:buClr>
                <a:schemeClr val="accent1"/>
              </a:buClr>
              <a:defRPr sz="1500"/>
            </a:lvl2pPr>
            <a:lvl3pPr>
              <a:lnSpc>
                <a:spcPct val="100000"/>
              </a:lnSpc>
              <a:buClr>
                <a:schemeClr val="accent1"/>
              </a:buClr>
              <a:defRPr sz="1500"/>
            </a:lvl3pPr>
            <a:lvl4pPr>
              <a:lnSpc>
                <a:spcPct val="100000"/>
              </a:lnSpc>
              <a:buClr>
                <a:schemeClr val="accent1"/>
              </a:buClr>
              <a:defRPr sz="1500"/>
            </a:lvl4pPr>
            <a:lvl5pPr>
              <a:lnSpc>
                <a:spcPct val="100000"/>
              </a:lnSpc>
              <a:buClr>
                <a:schemeClr val="accent1"/>
              </a:buClr>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4"/>
          <p:cNvSpPr>
            <a:spLocks noGrp="1"/>
          </p:cNvSpPr>
          <p:nvPr>
            <p:ph type="pic" sz="quarter" idx="21"/>
          </p:nvPr>
        </p:nvSpPr>
        <p:spPr>
          <a:xfrm>
            <a:off x="6424700" y="1555312"/>
            <a:ext cx="5048797" cy="3160566"/>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7" name="Slide Number Placeholder 3"/>
          <p:cNvSpPr>
            <a:spLocks noGrp="1"/>
          </p:cNvSpPr>
          <p:nvPr>
            <p:ph type="sldNum" sz="quarter" idx="22"/>
          </p:nvPr>
        </p:nvSpPr>
        <p:spPr/>
        <p:txBody>
          <a:bodyPr/>
          <a:lstStyle>
            <a:lvl1pPr>
              <a:defRPr/>
            </a:lvl1pPr>
          </a:lstStyle>
          <a:p>
            <a:fld id="{D92468D3-9670-4B98-9F5A-28B0333BA1CD}" type="slidenum">
              <a:rPr lang="en-US" altLang="zh-TW"/>
              <a:pPr/>
              <a:t>‹#›</a:t>
            </a:fld>
            <a:endParaRPr lang="en-US" altLang="zh-TW"/>
          </a:p>
        </p:txBody>
      </p:sp>
    </p:spTree>
    <p:extLst>
      <p:ext uri="{BB962C8B-B14F-4D97-AF65-F5344CB8AC3E}">
        <p14:creationId xmlns:p14="http://schemas.microsoft.com/office/powerpoint/2010/main" val="237860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6" name="Picture Placeholder 4"/>
          <p:cNvSpPr>
            <a:spLocks noGrp="1"/>
          </p:cNvSpPr>
          <p:nvPr>
            <p:ph type="pic" sz="quarter" idx="14"/>
          </p:nvPr>
        </p:nvSpPr>
        <p:spPr>
          <a:xfrm>
            <a:off x="721619" y="2436481"/>
            <a:ext cx="5049675" cy="3421440"/>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11" name="Text Placeholder 5"/>
          <p:cNvSpPr>
            <a:spLocks noGrp="1"/>
          </p:cNvSpPr>
          <p:nvPr>
            <p:ph type="body" sz="quarter" idx="15"/>
          </p:nvPr>
        </p:nvSpPr>
        <p:spPr>
          <a:xfrm>
            <a:off x="728024" y="1455430"/>
            <a:ext cx="5046341" cy="834170"/>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2" name="Text Placeholder 5"/>
          <p:cNvSpPr>
            <a:spLocks noGrp="1"/>
          </p:cNvSpPr>
          <p:nvPr>
            <p:ph type="body" sz="quarter" idx="19"/>
          </p:nvPr>
        </p:nvSpPr>
        <p:spPr>
          <a:xfrm>
            <a:off x="6416752" y="1455430"/>
            <a:ext cx="5046341" cy="834170"/>
          </a:xfrm>
          <a:prstGeom prst="rect">
            <a:avLst/>
          </a:prstGeom>
        </p:spPr>
        <p:txBody>
          <a:bodyPr anchor="b" anchorCtr="0">
            <a:noAutofit/>
          </a:bodyPr>
          <a:lstStyle>
            <a:lvl1pPr marL="0" indent="0">
              <a:buFontTx/>
              <a:buNone/>
              <a:defRPr sz="2000" b="1" i="0"/>
            </a:lvl1pPr>
          </a:lstStyle>
          <a:p>
            <a:pPr lvl="0"/>
            <a:r>
              <a:rPr lang="en-GB"/>
              <a:t>Click to edit Master text styles</a:t>
            </a:r>
          </a:p>
        </p:txBody>
      </p:sp>
      <p:sp>
        <p:nvSpPr>
          <p:cNvPr id="15" name="Picture Placeholder 4"/>
          <p:cNvSpPr>
            <a:spLocks noGrp="1"/>
          </p:cNvSpPr>
          <p:nvPr>
            <p:ph type="pic" sz="quarter" idx="20"/>
          </p:nvPr>
        </p:nvSpPr>
        <p:spPr>
          <a:xfrm>
            <a:off x="6412275" y="2436481"/>
            <a:ext cx="5049675" cy="3421440"/>
          </a:xfrm>
          <a:prstGeom prst="rect">
            <a:avLst/>
          </a:prstGeom>
        </p:spPr>
        <p:txBody>
          <a:bodyPr anchor="t" anchorCtr="0">
            <a:normAutofit/>
          </a:bodyPr>
          <a:lstStyle>
            <a:lvl1pPr marL="0" indent="0">
              <a:buNone/>
              <a:defRPr sz="1400">
                <a:solidFill>
                  <a:schemeClr val="bg2"/>
                </a:solidFill>
              </a:defRPr>
            </a:lvl1pPr>
          </a:lstStyle>
          <a:p>
            <a:pPr lvl="0"/>
            <a:r>
              <a:rPr lang="en-GB" noProof="0"/>
              <a:t>Drag picture to placeholder or click icon to add</a:t>
            </a:r>
            <a:endParaRPr lang="en-US" noProof="0"/>
          </a:p>
        </p:txBody>
      </p:sp>
      <p:sp>
        <p:nvSpPr>
          <p:cNvPr id="7" name="Slide Number Placeholder 9"/>
          <p:cNvSpPr>
            <a:spLocks noGrp="1"/>
          </p:cNvSpPr>
          <p:nvPr>
            <p:ph type="sldNum" sz="quarter" idx="21"/>
          </p:nvPr>
        </p:nvSpPr>
        <p:spPr/>
        <p:txBody>
          <a:bodyPr/>
          <a:lstStyle>
            <a:lvl1pPr>
              <a:defRPr/>
            </a:lvl1pPr>
          </a:lstStyle>
          <a:p>
            <a:fld id="{0CC72149-A229-4F5F-82A6-7F9D26CC0A18}" type="slidenum">
              <a:rPr lang="en-US" altLang="zh-TW"/>
              <a:pPr/>
              <a:t>‹#›</a:t>
            </a:fld>
            <a:endParaRPr lang="en-US" altLang="zh-TW"/>
          </a:p>
        </p:txBody>
      </p:sp>
    </p:spTree>
    <p:extLst>
      <p:ext uri="{BB962C8B-B14F-4D97-AF65-F5344CB8AC3E}">
        <p14:creationId xmlns:p14="http://schemas.microsoft.com/office/powerpoint/2010/main" val="1049063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cxnSp>
        <p:nvCxnSpPr>
          <p:cNvPr id="7" name="Straight Connector 7"/>
          <p:cNvCxnSpPr/>
          <p:nvPr userDrawn="1"/>
        </p:nvCxnSpPr>
        <p:spPr>
          <a:xfrm>
            <a:off x="6096000" y="1577975"/>
            <a:ext cx="2117" cy="427831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8"/>
          <p:cNvCxnSpPr/>
          <p:nvPr userDrawn="1"/>
        </p:nvCxnSpPr>
        <p:spPr>
          <a:xfrm flipH="1">
            <a:off x="806451" y="3722688"/>
            <a:ext cx="10651067"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13" name="Text Placeholder 12"/>
          <p:cNvSpPr>
            <a:spLocks noGrp="1"/>
          </p:cNvSpPr>
          <p:nvPr>
            <p:ph type="body" sz="quarter" idx="11"/>
          </p:nvPr>
        </p:nvSpPr>
        <p:spPr>
          <a:xfrm>
            <a:off x="781404" y="1590676"/>
            <a:ext cx="5096933"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2"/>
          <p:cNvSpPr>
            <a:spLocks noGrp="1"/>
          </p:cNvSpPr>
          <p:nvPr>
            <p:ph type="body" sz="quarter" idx="12"/>
          </p:nvPr>
        </p:nvSpPr>
        <p:spPr>
          <a:xfrm>
            <a:off x="6329160" y="1590676"/>
            <a:ext cx="5096933"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2"/>
          <p:cNvSpPr>
            <a:spLocks noGrp="1"/>
          </p:cNvSpPr>
          <p:nvPr>
            <p:ph type="body" sz="quarter" idx="13"/>
          </p:nvPr>
        </p:nvSpPr>
        <p:spPr>
          <a:xfrm>
            <a:off x="781404" y="3881401"/>
            <a:ext cx="5096933" cy="1971675"/>
          </a:xfrm>
          <a:prstGeom prst="rect">
            <a:avLst/>
          </a:prstGeom>
        </p:spPr>
        <p:txBody>
          <a:bodyPr>
            <a:noAutofit/>
          </a:bodyPr>
          <a:lstStyle>
            <a:lvl1pPr>
              <a:lnSpc>
                <a:spcPct val="100000"/>
              </a:lnSpc>
              <a:defRPr sz="1500"/>
            </a:lvl1pPr>
            <a:lvl2pPr>
              <a:lnSpc>
                <a:spcPct val="100000"/>
              </a:lnSpc>
              <a:defRPr sz="1500"/>
            </a:lvl2pPr>
            <a:lvl3pPr>
              <a:lnSpc>
                <a:spcPct val="100000"/>
              </a:lnSpc>
              <a:defRPr sz="1500"/>
            </a:lvl3pPr>
            <a:lvl4pPr>
              <a:lnSpc>
                <a:spcPct val="100000"/>
              </a:lnSpc>
              <a:defRPr sz="1500"/>
            </a:lvl4pPr>
            <a:lvl5pPr>
              <a:lnSpc>
                <a:spcPct val="1000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2"/>
          <p:cNvSpPr>
            <a:spLocks noGrp="1"/>
          </p:cNvSpPr>
          <p:nvPr>
            <p:ph type="body" sz="quarter" idx="14"/>
          </p:nvPr>
        </p:nvSpPr>
        <p:spPr>
          <a:xfrm>
            <a:off x="6329160" y="3881401"/>
            <a:ext cx="5096933" cy="1971675"/>
          </a:xfrm>
          <a:prstGeom prst="rect">
            <a:avLst/>
          </a:prstGeom>
        </p:spPr>
        <p:txBody>
          <a:bodyPr lIns="91440">
            <a:noAutofit/>
          </a:bodyPr>
          <a:lstStyle>
            <a:lvl1pPr>
              <a:lnSpc>
                <a:spcPct val="100000"/>
              </a:lnSpc>
              <a:defRPr sz="1500" kern="1200"/>
            </a:lvl1pPr>
            <a:lvl2pPr>
              <a:lnSpc>
                <a:spcPct val="100000"/>
              </a:lnSpc>
              <a:defRPr sz="1500"/>
            </a:lvl2pPr>
            <a:lvl3pPr>
              <a:lnSpc>
                <a:spcPct val="100000"/>
              </a:lnSpc>
              <a:defRPr sz="1500" kern="1200"/>
            </a:lvl3pPr>
            <a:lvl4pPr>
              <a:lnSpc>
                <a:spcPct val="100000"/>
              </a:lnSpc>
              <a:defRPr sz="1500" kern="1200"/>
            </a:lvl4pPr>
            <a:lvl5pPr>
              <a:lnSpc>
                <a:spcPct val="100000"/>
              </a:lnSpc>
              <a:defRPr sz="1500" kern="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3"/>
          <p:cNvSpPr>
            <a:spLocks noGrp="1"/>
          </p:cNvSpPr>
          <p:nvPr>
            <p:ph type="sldNum" sz="quarter" idx="15"/>
          </p:nvPr>
        </p:nvSpPr>
        <p:spPr/>
        <p:txBody>
          <a:bodyPr/>
          <a:lstStyle>
            <a:lvl1pPr>
              <a:defRPr/>
            </a:lvl1pPr>
          </a:lstStyle>
          <a:p>
            <a:fld id="{4CDE2A0C-8499-45FA-8F95-EAA5854CBF9D}" type="slidenum">
              <a:rPr lang="en-US" altLang="zh-TW"/>
              <a:pPr/>
              <a:t>‹#›</a:t>
            </a:fld>
            <a:endParaRPr lang="en-US" altLang="zh-TW"/>
          </a:p>
        </p:txBody>
      </p:sp>
    </p:spTree>
    <p:extLst>
      <p:ext uri="{BB962C8B-B14F-4D97-AF65-F5344CB8AC3E}">
        <p14:creationId xmlns:p14="http://schemas.microsoft.com/office/powerpoint/2010/main" val="370229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cxnSp>
        <p:nvCxnSpPr>
          <p:cNvPr id="16" name="Straight Connector 7"/>
          <p:cNvCxnSpPr/>
          <p:nvPr userDrawn="1"/>
        </p:nvCxnSpPr>
        <p:spPr>
          <a:xfrm>
            <a:off x="6096000" y="1577975"/>
            <a:ext cx="2117" cy="427831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8"/>
          <p:cNvCxnSpPr/>
          <p:nvPr userDrawn="1"/>
        </p:nvCxnSpPr>
        <p:spPr>
          <a:xfrm flipH="1">
            <a:off x="806451" y="3722688"/>
            <a:ext cx="10651067"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a:p>
        </p:txBody>
      </p:sp>
      <p:sp>
        <p:nvSpPr>
          <p:cNvPr id="13" name="Text Placeholder 12"/>
          <p:cNvSpPr>
            <a:spLocks noGrp="1"/>
          </p:cNvSpPr>
          <p:nvPr>
            <p:ph type="body" sz="quarter" idx="11"/>
          </p:nvPr>
        </p:nvSpPr>
        <p:spPr>
          <a:xfrm>
            <a:off x="783329" y="1995840"/>
            <a:ext cx="5086188"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2"/>
          <p:cNvSpPr>
            <a:spLocks noGrp="1"/>
          </p:cNvSpPr>
          <p:nvPr>
            <p:ph type="body" sz="quarter" idx="12"/>
          </p:nvPr>
        </p:nvSpPr>
        <p:spPr>
          <a:xfrm>
            <a:off x="6339905" y="1995840"/>
            <a:ext cx="5086188"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2"/>
          <p:cNvSpPr>
            <a:spLocks noGrp="1"/>
          </p:cNvSpPr>
          <p:nvPr>
            <p:ph type="body" sz="quarter" idx="13"/>
          </p:nvPr>
        </p:nvSpPr>
        <p:spPr>
          <a:xfrm>
            <a:off x="783329" y="4286565"/>
            <a:ext cx="5086188" cy="1566510"/>
          </a:xfrm>
          <a:prstGeom prst="rect">
            <a:avLst/>
          </a:prstGeom>
        </p:spPr>
        <p:txBody>
          <a:bodyPr>
            <a:noAutofit/>
          </a:bodyPr>
          <a:lstStyle>
            <a:lvl1pPr>
              <a:lnSpc>
                <a:spcPct val="100000"/>
              </a:lnSpc>
              <a:defRPr sz="1300"/>
            </a:lvl1pPr>
            <a:lvl2pPr>
              <a:lnSpc>
                <a:spcPct val="100000"/>
              </a:lnSpc>
              <a:defRPr sz="1300"/>
            </a:lvl2pPr>
            <a:lvl3pPr>
              <a:lnSpc>
                <a:spcPct val="100000"/>
              </a:lnSpc>
              <a:defRPr sz="1300"/>
            </a:lvl3pPr>
            <a:lvl4pPr>
              <a:lnSpc>
                <a:spcPct val="100000"/>
              </a:lnSpc>
              <a:defRPr sz="1300"/>
            </a:lvl4pPr>
            <a:lvl5pPr>
              <a:lnSpc>
                <a:spcPct val="100000"/>
              </a:lnSpc>
              <a:defRPr sz="13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12"/>
          <p:cNvSpPr>
            <a:spLocks noGrp="1"/>
          </p:cNvSpPr>
          <p:nvPr>
            <p:ph type="body" sz="quarter" idx="14"/>
          </p:nvPr>
        </p:nvSpPr>
        <p:spPr>
          <a:xfrm>
            <a:off x="6328833" y="4286565"/>
            <a:ext cx="5097259" cy="1566510"/>
          </a:xfrm>
          <a:prstGeom prst="rect">
            <a:avLst/>
          </a:prstGeom>
        </p:spPr>
        <p:txBody>
          <a:bodyPr lIns="91440">
            <a:noAutofit/>
          </a:bodyPr>
          <a:lstStyle>
            <a:lvl1pPr>
              <a:lnSpc>
                <a:spcPct val="100000"/>
              </a:lnSpc>
              <a:defRPr sz="1300" kern="1200"/>
            </a:lvl1pPr>
            <a:lvl2pPr>
              <a:lnSpc>
                <a:spcPct val="100000"/>
              </a:lnSpc>
              <a:defRPr sz="1300"/>
            </a:lvl2pPr>
            <a:lvl3pPr>
              <a:lnSpc>
                <a:spcPct val="100000"/>
              </a:lnSpc>
              <a:defRPr sz="1300" kern="1200"/>
            </a:lvl3pPr>
            <a:lvl4pPr>
              <a:lnSpc>
                <a:spcPct val="100000"/>
              </a:lnSpc>
              <a:defRPr sz="1300" kern="1200"/>
            </a:lvl4pPr>
            <a:lvl5pPr>
              <a:lnSpc>
                <a:spcPct val="100000"/>
              </a:lnSpc>
              <a:defRPr sz="1300" kern="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5"/>
          <p:cNvSpPr>
            <a:spLocks noGrp="1"/>
          </p:cNvSpPr>
          <p:nvPr>
            <p:ph type="body" sz="quarter" idx="16"/>
          </p:nvPr>
        </p:nvSpPr>
        <p:spPr>
          <a:xfrm>
            <a:off x="784166" y="1590591"/>
            <a:ext cx="5090803" cy="346593"/>
          </a:xfrm>
          <a:prstGeom prst="rect">
            <a:avLst/>
          </a:prstGeom>
        </p:spPr>
        <p:txBody>
          <a:bodyPr>
            <a:normAutofit/>
          </a:bodyPr>
          <a:lstStyle>
            <a:lvl1pPr marL="0" indent="0">
              <a:buFontTx/>
              <a:buNone/>
              <a:defRPr sz="1500" b="1" i="0"/>
            </a:lvl1pPr>
          </a:lstStyle>
          <a:p>
            <a:pPr lvl="0"/>
            <a:r>
              <a:rPr lang="en-GB"/>
              <a:t>Click to edit Master text styles</a:t>
            </a:r>
          </a:p>
        </p:txBody>
      </p:sp>
      <p:sp>
        <p:nvSpPr>
          <p:cNvPr id="11" name="Text Placeholder 5"/>
          <p:cNvSpPr>
            <a:spLocks noGrp="1"/>
          </p:cNvSpPr>
          <p:nvPr>
            <p:ph type="body" sz="quarter" idx="17"/>
          </p:nvPr>
        </p:nvSpPr>
        <p:spPr>
          <a:xfrm>
            <a:off x="6330021" y="1590591"/>
            <a:ext cx="5108888" cy="346593"/>
          </a:xfrm>
          <a:prstGeom prst="rect">
            <a:avLst/>
          </a:prstGeom>
        </p:spPr>
        <p:txBody>
          <a:bodyPr>
            <a:normAutofit/>
          </a:bodyPr>
          <a:lstStyle>
            <a:lvl1pPr marL="0" indent="0">
              <a:buFontTx/>
              <a:buNone/>
              <a:defRPr sz="1500" b="1" i="0"/>
            </a:lvl1pPr>
          </a:lstStyle>
          <a:p>
            <a:pPr lvl="0"/>
            <a:r>
              <a:rPr lang="en-GB"/>
              <a:t>Click to edit Master text styles</a:t>
            </a:r>
          </a:p>
        </p:txBody>
      </p:sp>
      <p:sp>
        <p:nvSpPr>
          <p:cNvPr id="12" name="Text Placeholder 5"/>
          <p:cNvSpPr>
            <a:spLocks noGrp="1"/>
          </p:cNvSpPr>
          <p:nvPr>
            <p:ph type="body" sz="quarter" idx="18"/>
          </p:nvPr>
        </p:nvSpPr>
        <p:spPr>
          <a:xfrm>
            <a:off x="784169" y="3878368"/>
            <a:ext cx="5090801" cy="346593"/>
          </a:xfrm>
          <a:prstGeom prst="rect">
            <a:avLst/>
          </a:prstGeom>
        </p:spPr>
        <p:txBody>
          <a:bodyPr>
            <a:normAutofit/>
          </a:bodyPr>
          <a:lstStyle>
            <a:lvl1pPr marL="0" indent="0">
              <a:buFontTx/>
              <a:buNone/>
              <a:defRPr sz="1500" b="1" i="0"/>
            </a:lvl1pPr>
          </a:lstStyle>
          <a:p>
            <a:pPr lvl="0"/>
            <a:r>
              <a:rPr lang="en-GB"/>
              <a:t>Click to edit Master text styles</a:t>
            </a:r>
          </a:p>
        </p:txBody>
      </p:sp>
      <p:sp>
        <p:nvSpPr>
          <p:cNvPr id="15" name="Text Placeholder 5"/>
          <p:cNvSpPr>
            <a:spLocks noGrp="1"/>
          </p:cNvSpPr>
          <p:nvPr>
            <p:ph type="body" sz="quarter" idx="19"/>
          </p:nvPr>
        </p:nvSpPr>
        <p:spPr>
          <a:xfrm>
            <a:off x="6330021" y="3878368"/>
            <a:ext cx="5108888" cy="346593"/>
          </a:xfrm>
          <a:prstGeom prst="rect">
            <a:avLst/>
          </a:prstGeom>
        </p:spPr>
        <p:txBody>
          <a:bodyPr>
            <a:normAutofit/>
          </a:bodyPr>
          <a:lstStyle>
            <a:lvl1pPr marL="0" indent="0">
              <a:buFontTx/>
              <a:buNone/>
              <a:defRPr sz="1500" b="1" i="0"/>
            </a:lvl1pPr>
          </a:lstStyle>
          <a:p>
            <a:pPr lvl="0"/>
            <a:r>
              <a:rPr lang="en-GB"/>
              <a:t>Click to edit Master text styles</a:t>
            </a:r>
          </a:p>
        </p:txBody>
      </p:sp>
      <p:sp>
        <p:nvSpPr>
          <p:cNvPr id="20" name="Slide Number Placeholder 3"/>
          <p:cNvSpPr>
            <a:spLocks noGrp="1"/>
          </p:cNvSpPr>
          <p:nvPr>
            <p:ph type="sldNum" sz="quarter" idx="20"/>
          </p:nvPr>
        </p:nvSpPr>
        <p:spPr/>
        <p:txBody>
          <a:bodyPr/>
          <a:lstStyle>
            <a:lvl1pPr>
              <a:defRPr/>
            </a:lvl1pPr>
          </a:lstStyle>
          <a:p>
            <a:fld id="{80A3F4D0-DF13-430C-B9F0-24AB1D664562}" type="slidenum">
              <a:rPr lang="en-US" altLang="zh-TW"/>
              <a:pPr/>
              <a:t>‹#›</a:t>
            </a:fld>
            <a:endParaRPr lang="en-US" altLang="zh-TW"/>
          </a:p>
        </p:txBody>
      </p:sp>
    </p:spTree>
    <p:extLst>
      <p:ext uri="{BB962C8B-B14F-4D97-AF65-F5344CB8AC3E}">
        <p14:creationId xmlns:p14="http://schemas.microsoft.com/office/powerpoint/2010/main" val="1482107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Text Placeholder 11"/>
          <p:cNvSpPr>
            <a:spLocks noGrp="1"/>
          </p:cNvSpPr>
          <p:nvPr>
            <p:ph type="body" sz="quarter" idx="12"/>
          </p:nvPr>
        </p:nvSpPr>
        <p:spPr>
          <a:xfrm>
            <a:off x="725733" y="1454728"/>
            <a:ext cx="10736216" cy="4541433"/>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9"/>
          <p:cNvSpPr>
            <a:spLocks noGrp="1"/>
          </p:cNvSpPr>
          <p:nvPr>
            <p:ph type="sldNum" sz="quarter" idx="13"/>
          </p:nvPr>
        </p:nvSpPr>
        <p:spPr/>
        <p:txBody>
          <a:bodyPr/>
          <a:lstStyle>
            <a:lvl1pPr>
              <a:defRPr/>
            </a:lvl1pPr>
          </a:lstStyle>
          <a:p>
            <a:fld id="{4E7453D7-EA7E-40D8-A5C7-327981C9CA35}" type="slidenum">
              <a:rPr lang="en-US" altLang="zh-TW"/>
              <a:pPr/>
              <a:t>‹#›</a:t>
            </a:fld>
            <a:endParaRPr lang="en-US" altLang="zh-TW"/>
          </a:p>
        </p:txBody>
      </p:sp>
    </p:spTree>
    <p:extLst>
      <p:ext uri="{BB962C8B-B14F-4D97-AF65-F5344CB8AC3E}">
        <p14:creationId xmlns:p14="http://schemas.microsoft.com/office/powerpoint/2010/main" val="3959470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p:nvPr>
        </p:nvSpPr>
        <p:spPr>
          <a:xfrm>
            <a:off x="737536" y="1852640"/>
            <a:ext cx="38608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13" name="Text Placeholder 11"/>
          <p:cNvSpPr>
            <a:spLocks noGrp="1"/>
          </p:cNvSpPr>
          <p:nvPr>
            <p:ph type="body" sz="quarter" idx="15"/>
          </p:nvPr>
        </p:nvSpPr>
        <p:spPr>
          <a:xfrm>
            <a:off x="5107094" y="3258870"/>
            <a:ext cx="6367357" cy="1010961"/>
          </a:xfrm>
          <a:prstGeom prst="rect">
            <a:avLst/>
          </a:prstGeom>
        </p:spPr>
        <p:txBody>
          <a:bodyPr>
            <a:noAutofit/>
          </a:bodyPr>
          <a:lstStyle>
            <a:lvl1pPr>
              <a:defRPr sz="1400"/>
            </a:lvl1pPr>
          </a:lstStyle>
          <a:p>
            <a:pPr lvl="0"/>
            <a:r>
              <a:rPr lang="en-GB"/>
              <a:t>Click to edit Master text styles</a:t>
            </a:r>
          </a:p>
          <a:p>
            <a:pPr lvl="1"/>
            <a:r>
              <a:rPr lang="en-GB"/>
              <a:t>Second level</a:t>
            </a:r>
          </a:p>
        </p:txBody>
      </p:sp>
      <p:sp>
        <p:nvSpPr>
          <p:cNvPr id="14" name="Text Placeholder 11"/>
          <p:cNvSpPr>
            <a:spLocks noGrp="1"/>
          </p:cNvSpPr>
          <p:nvPr>
            <p:ph type="body" sz="quarter" idx="16"/>
          </p:nvPr>
        </p:nvSpPr>
        <p:spPr>
          <a:xfrm>
            <a:off x="5107094" y="4660950"/>
            <a:ext cx="6367357" cy="1010961"/>
          </a:xfrm>
          <a:prstGeom prst="rect">
            <a:avLst/>
          </a:prstGeom>
        </p:spPr>
        <p:txBody>
          <a:bodyPr>
            <a:noAutofit/>
          </a:bodyPr>
          <a:lstStyle>
            <a:lvl1pPr>
              <a:defRPr sz="1400"/>
            </a:lvl1pPr>
          </a:lstStyle>
          <a:p>
            <a:pPr lvl="0"/>
            <a:r>
              <a:rPr lang="en-GB"/>
              <a:t>Click to edit Master text styles</a:t>
            </a:r>
          </a:p>
          <a:p>
            <a:pPr lvl="1"/>
            <a:r>
              <a:rPr lang="en-GB"/>
              <a:t>Second level</a:t>
            </a:r>
          </a:p>
        </p:txBody>
      </p:sp>
      <p:sp>
        <p:nvSpPr>
          <p:cNvPr id="17" name="Text Placeholder 15"/>
          <p:cNvSpPr>
            <a:spLocks noGrp="1"/>
          </p:cNvSpPr>
          <p:nvPr>
            <p:ph type="body" sz="quarter" idx="18"/>
          </p:nvPr>
        </p:nvSpPr>
        <p:spPr>
          <a:xfrm>
            <a:off x="737536" y="3342640"/>
            <a:ext cx="38608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a:t>Click to edit Master text styles</a:t>
            </a:r>
          </a:p>
        </p:txBody>
      </p:sp>
      <p:sp>
        <p:nvSpPr>
          <p:cNvPr id="18" name="Text Placeholder 15"/>
          <p:cNvSpPr>
            <a:spLocks noGrp="1"/>
          </p:cNvSpPr>
          <p:nvPr>
            <p:ph type="body" sz="quarter" idx="19"/>
          </p:nvPr>
        </p:nvSpPr>
        <p:spPr>
          <a:xfrm>
            <a:off x="737536" y="4744720"/>
            <a:ext cx="3860800"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a:t>Click to edit Master text styles</a:t>
            </a:r>
          </a:p>
        </p:txBody>
      </p:sp>
      <p:sp>
        <p:nvSpPr>
          <p:cNvPr id="21" name="Text Placeholder 11"/>
          <p:cNvSpPr>
            <a:spLocks noGrp="1"/>
          </p:cNvSpPr>
          <p:nvPr>
            <p:ph type="body" sz="quarter" idx="21"/>
          </p:nvPr>
        </p:nvSpPr>
        <p:spPr>
          <a:xfrm>
            <a:off x="5107094" y="1746870"/>
            <a:ext cx="6367357" cy="1010961"/>
          </a:xfrm>
          <a:prstGeom prst="rect">
            <a:avLst/>
          </a:prstGeom>
        </p:spPr>
        <p:txBody>
          <a:bodyPr>
            <a:noAutofit/>
          </a:bodyPr>
          <a:lstStyle>
            <a:lvl1pPr>
              <a:defRPr sz="1400"/>
            </a:lvl1pPr>
          </a:lstStyle>
          <a:p>
            <a:pPr lvl="0"/>
            <a:r>
              <a:rPr lang="en-GB"/>
              <a:t>Click to edit Master text styles</a:t>
            </a:r>
          </a:p>
          <a:p>
            <a:pPr lvl="1"/>
            <a:r>
              <a:rPr lang="en-GB"/>
              <a:t>Second level</a:t>
            </a:r>
          </a:p>
        </p:txBody>
      </p:sp>
      <p:sp>
        <p:nvSpPr>
          <p:cNvPr id="9" name="Slide Number Placeholder 9"/>
          <p:cNvSpPr>
            <a:spLocks noGrp="1"/>
          </p:cNvSpPr>
          <p:nvPr>
            <p:ph type="sldNum" sz="quarter" idx="22"/>
          </p:nvPr>
        </p:nvSpPr>
        <p:spPr/>
        <p:txBody>
          <a:bodyPr/>
          <a:lstStyle>
            <a:lvl1pPr>
              <a:defRPr/>
            </a:lvl1pPr>
          </a:lstStyle>
          <a:p>
            <a:fld id="{F1F87D41-5922-4F3A-89B0-F7951D4F5ED0}" type="slidenum">
              <a:rPr lang="en-US" altLang="zh-TW"/>
              <a:pPr/>
              <a:t>‹#›</a:t>
            </a:fld>
            <a:endParaRPr lang="en-US" altLang="zh-TW"/>
          </a:p>
        </p:txBody>
      </p:sp>
    </p:spTree>
    <p:extLst>
      <p:ext uri="{BB962C8B-B14F-4D97-AF65-F5344CB8AC3E}">
        <p14:creationId xmlns:p14="http://schemas.microsoft.com/office/powerpoint/2010/main" val="1001503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p:nvPr>
        </p:nvSpPr>
        <p:spPr>
          <a:xfrm>
            <a:off x="726017" y="1567520"/>
            <a:ext cx="5102875"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a:t>Click to edit Master text styles</a:t>
            </a:r>
          </a:p>
        </p:txBody>
      </p:sp>
      <p:sp>
        <p:nvSpPr>
          <p:cNvPr id="2" name="Title 1"/>
          <p:cNvSpPr>
            <a:spLocks noGrp="1"/>
          </p:cNvSpPr>
          <p:nvPr>
            <p:ph type="title"/>
          </p:nvPr>
        </p:nvSpPr>
        <p:spPr/>
        <p:txBody>
          <a:bodyPr/>
          <a:lstStyle/>
          <a:p>
            <a:r>
              <a:rPr lang="en-GB"/>
              <a:t>Click to edit Master title style</a:t>
            </a:r>
            <a:endParaRPr lang="en-US"/>
          </a:p>
        </p:txBody>
      </p:sp>
      <p:sp>
        <p:nvSpPr>
          <p:cNvPr id="19" name="Text Placeholder 12"/>
          <p:cNvSpPr>
            <a:spLocks noGrp="1"/>
          </p:cNvSpPr>
          <p:nvPr>
            <p:ph type="body" sz="quarter" idx="11"/>
          </p:nvPr>
        </p:nvSpPr>
        <p:spPr>
          <a:xfrm>
            <a:off x="721742" y="2471040"/>
            <a:ext cx="5118669"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5"/>
          <p:cNvSpPr>
            <a:spLocks noGrp="1"/>
          </p:cNvSpPr>
          <p:nvPr>
            <p:ph type="body" sz="quarter" idx="22"/>
          </p:nvPr>
        </p:nvSpPr>
        <p:spPr>
          <a:xfrm>
            <a:off x="725732" y="4523228"/>
            <a:ext cx="10747736" cy="1455652"/>
          </a:xfrm>
          <a:prstGeom prst="rect">
            <a:avLst/>
          </a:prstGeom>
        </p:spPr>
        <p:txBody>
          <a:bodyPr>
            <a:normAutofit/>
          </a:bodyPr>
          <a:lstStyle>
            <a:lvl1pPr marL="0" indent="0">
              <a:buFontTx/>
              <a:buNone/>
              <a:defRPr sz="2000" b="1" i="0" baseline="0">
                <a:solidFill>
                  <a:schemeClr val="accent1"/>
                </a:solidFill>
              </a:defRPr>
            </a:lvl1pPr>
          </a:lstStyle>
          <a:p>
            <a:pPr lvl="0"/>
            <a:r>
              <a:rPr lang="en-GB"/>
              <a:t>Click to edit Master text styles</a:t>
            </a:r>
          </a:p>
        </p:txBody>
      </p:sp>
      <p:sp>
        <p:nvSpPr>
          <p:cNvPr id="13" name="Text Placeholder 15"/>
          <p:cNvSpPr>
            <a:spLocks noGrp="1"/>
          </p:cNvSpPr>
          <p:nvPr>
            <p:ph type="body" sz="quarter" idx="24"/>
          </p:nvPr>
        </p:nvSpPr>
        <p:spPr>
          <a:xfrm>
            <a:off x="6359075" y="1567520"/>
            <a:ext cx="5102875" cy="802640"/>
          </a:xfrm>
          <a:prstGeom prst="rect">
            <a:avLst/>
          </a:prstGeom>
          <a:solidFill>
            <a:schemeClr val="tx2"/>
          </a:solidFill>
        </p:spPr>
        <p:txBody>
          <a:bodyPr anchor="ctr" anchorCtr="1"/>
          <a:lstStyle>
            <a:lvl1pPr marL="0" indent="0" algn="ctr">
              <a:buFontTx/>
              <a:buNone/>
              <a:defRPr b="1" i="0">
                <a:solidFill>
                  <a:schemeClr val="bg1"/>
                </a:solidFill>
              </a:defRPr>
            </a:lvl1pPr>
          </a:lstStyle>
          <a:p>
            <a:pPr lvl="0"/>
            <a:r>
              <a:rPr lang="en-GB"/>
              <a:t>Click to edit Master text styles</a:t>
            </a:r>
          </a:p>
        </p:txBody>
      </p:sp>
      <p:sp>
        <p:nvSpPr>
          <p:cNvPr id="14" name="Text Placeholder 12"/>
          <p:cNvSpPr>
            <a:spLocks noGrp="1"/>
          </p:cNvSpPr>
          <p:nvPr>
            <p:ph type="body" sz="quarter" idx="25"/>
          </p:nvPr>
        </p:nvSpPr>
        <p:spPr>
          <a:xfrm>
            <a:off x="6354799" y="2471040"/>
            <a:ext cx="5118669" cy="1918080"/>
          </a:xfrm>
          <a:prstGeom prst="rect">
            <a:avLst/>
          </a:prstGeom>
        </p:spPr>
        <p:txBody>
          <a:bodyPr>
            <a:noAutofit/>
          </a:bodyPr>
          <a:lstStyle>
            <a:lvl1pPr>
              <a:defRPr sz="1500"/>
            </a:lvl1pPr>
            <a:lvl2pPr>
              <a:lnSpc>
                <a:spcPts val="1800"/>
              </a:lnSpc>
              <a:defRPr sz="1500"/>
            </a:lvl2pPr>
            <a:lvl3pPr>
              <a:lnSpc>
                <a:spcPts val="1800"/>
              </a:lnSpc>
              <a:defRPr sz="1500"/>
            </a:lvl3pPr>
            <a:lvl4pPr>
              <a:lnSpc>
                <a:spcPts val="1800"/>
              </a:lnSpc>
              <a:defRPr sz="1500"/>
            </a:lvl4pPr>
            <a:lvl5pPr>
              <a:lnSpc>
                <a:spcPts val="1800"/>
              </a:lnSpc>
              <a:defRPr sz="15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9"/>
          <p:cNvSpPr>
            <a:spLocks noGrp="1"/>
          </p:cNvSpPr>
          <p:nvPr>
            <p:ph type="sldNum" sz="quarter" idx="26"/>
          </p:nvPr>
        </p:nvSpPr>
        <p:spPr/>
        <p:txBody>
          <a:bodyPr/>
          <a:lstStyle>
            <a:lvl1pPr>
              <a:defRPr/>
            </a:lvl1pPr>
          </a:lstStyle>
          <a:p>
            <a:fld id="{ED57EEC3-A3C0-4DD0-93CB-D44D7B5D2E3D}" type="slidenum">
              <a:rPr lang="en-US" altLang="zh-TW"/>
              <a:pPr/>
              <a:t>‹#›</a:t>
            </a:fld>
            <a:endParaRPr lang="en-US" altLang="zh-TW"/>
          </a:p>
        </p:txBody>
      </p:sp>
    </p:spTree>
    <p:extLst>
      <p:ext uri="{BB962C8B-B14F-4D97-AF65-F5344CB8AC3E}">
        <p14:creationId xmlns:p14="http://schemas.microsoft.com/office/powerpoint/2010/main" val="298771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26" name="Text Placeholder 12"/>
          <p:cNvSpPr>
            <a:spLocks noGrp="1"/>
          </p:cNvSpPr>
          <p:nvPr>
            <p:ph type="body" sz="quarter" idx="21"/>
          </p:nvPr>
        </p:nvSpPr>
        <p:spPr>
          <a:xfrm>
            <a:off x="9008286" y="2471041"/>
            <a:ext cx="2455381" cy="3490559"/>
          </a:xfrm>
          <a:prstGeom prst="rect">
            <a:avLst/>
          </a:prstGeom>
        </p:spPr>
        <p:txBody>
          <a:bodyPr>
            <a:noAutofit/>
          </a:bodyPr>
          <a:lstStyle>
            <a:lvl1pPr marL="0" indent="-137160">
              <a:lnSpc>
                <a:spcPct val="100000"/>
              </a:lnSpc>
              <a:buClr>
                <a:schemeClr val="accent4"/>
              </a:buClr>
              <a:defRPr sz="1100"/>
            </a:lvl1pPr>
            <a:lvl2pPr marL="270000" indent="-136800">
              <a:lnSpc>
                <a:spcPct val="100000"/>
              </a:lnSpc>
              <a:buClr>
                <a:schemeClr val="accent4"/>
              </a:buClr>
              <a:defRPr sz="1100"/>
            </a:lvl2pPr>
            <a:lvl3pPr marL="360000" indent="-136800" algn="l">
              <a:lnSpc>
                <a:spcPct val="100000"/>
              </a:lnSpc>
              <a:buClr>
                <a:schemeClr val="accent4"/>
              </a:buClr>
              <a:defRPr sz="1100"/>
            </a:lvl3pPr>
            <a:lvl4pPr marL="511200" indent="-136800">
              <a:lnSpc>
                <a:spcPct val="100000"/>
              </a:lnSpc>
              <a:buClr>
                <a:schemeClr val="accent4"/>
              </a:buClr>
              <a:defRPr sz="1100"/>
            </a:lvl4pPr>
            <a:lvl5pPr marL="655200" indent="-136800">
              <a:lnSpc>
                <a:spcPct val="100000"/>
              </a:lnSpc>
              <a:buClr>
                <a:schemeClr val="accent4"/>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Text Placeholder 15"/>
          <p:cNvSpPr>
            <a:spLocks noGrp="1"/>
          </p:cNvSpPr>
          <p:nvPr>
            <p:ph type="body" sz="quarter" idx="23"/>
          </p:nvPr>
        </p:nvSpPr>
        <p:spPr>
          <a:xfrm>
            <a:off x="726018" y="1567520"/>
            <a:ext cx="2453377" cy="802640"/>
          </a:xfrm>
          <a:prstGeom prst="rect">
            <a:avLst/>
          </a:prstGeom>
          <a:solidFill>
            <a:schemeClr val="accent3"/>
          </a:solidFill>
        </p:spPr>
        <p:txBody>
          <a:bodyPr anchor="ctr" anchorCtr="1"/>
          <a:lstStyle>
            <a:lvl1pPr marL="0" indent="0" algn="ctr">
              <a:buFontTx/>
              <a:buNone/>
              <a:defRPr sz="1300" b="1" i="0">
                <a:solidFill>
                  <a:schemeClr val="bg1"/>
                </a:solidFill>
              </a:defRPr>
            </a:lvl1pPr>
          </a:lstStyle>
          <a:p>
            <a:pPr lvl="0"/>
            <a:r>
              <a:rPr lang="en-GB"/>
              <a:t>Click to edit Master text styles</a:t>
            </a:r>
          </a:p>
        </p:txBody>
      </p:sp>
      <p:sp>
        <p:nvSpPr>
          <p:cNvPr id="33" name="Text Placeholder 12"/>
          <p:cNvSpPr>
            <a:spLocks noGrp="1"/>
          </p:cNvSpPr>
          <p:nvPr>
            <p:ph type="body" sz="quarter" idx="28"/>
          </p:nvPr>
        </p:nvSpPr>
        <p:spPr>
          <a:xfrm>
            <a:off x="6247435" y="2471041"/>
            <a:ext cx="2455381" cy="3490559"/>
          </a:xfrm>
          <a:prstGeom prst="rect">
            <a:avLst/>
          </a:prstGeom>
        </p:spPr>
        <p:txBody>
          <a:bodyPr>
            <a:noAutofit/>
          </a:bodyPr>
          <a:lstStyle>
            <a:lvl1pPr marL="0" indent="-137160">
              <a:lnSpc>
                <a:spcPct val="100000"/>
              </a:lnSpc>
              <a:buClr>
                <a:schemeClr val="accent2"/>
              </a:buClr>
              <a:defRPr sz="1100"/>
            </a:lvl1pPr>
            <a:lvl2pPr marL="270000" indent="-136800">
              <a:lnSpc>
                <a:spcPct val="100000"/>
              </a:lnSpc>
              <a:buClr>
                <a:schemeClr val="accent2"/>
              </a:buClr>
              <a:defRPr sz="1100"/>
            </a:lvl2pPr>
            <a:lvl3pPr marL="360000" indent="-136800" algn="l">
              <a:lnSpc>
                <a:spcPct val="100000"/>
              </a:lnSpc>
              <a:buClr>
                <a:schemeClr val="accent2"/>
              </a:buClr>
              <a:defRPr sz="1100"/>
            </a:lvl3pPr>
            <a:lvl4pPr marL="511200" indent="-136800">
              <a:lnSpc>
                <a:spcPct val="100000"/>
              </a:lnSpc>
              <a:buClr>
                <a:schemeClr val="accent2"/>
              </a:buClr>
              <a:defRPr sz="1100"/>
            </a:lvl4pPr>
            <a:lvl5pPr marL="655200" indent="-136800">
              <a:lnSpc>
                <a:spcPct val="100000"/>
              </a:lnSpc>
              <a:buClr>
                <a:schemeClr val="accent2"/>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4" name="Text Placeholder 12"/>
          <p:cNvSpPr>
            <a:spLocks noGrp="1"/>
          </p:cNvSpPr>
          <p:nvPr>
            <p:ph type="body" sz="quarter" idx="29"/>
          </p:nvPr>
        </p:nvSpPr>
        <p:spPr>
          <a:xfrm>
            <a:off x="3486583" y="2471041"/>
            <a:ext cx="2455381" cy="3490559"/>
          </a:xfrm>
          <a:prstGeom prst="rect">
            <a:avLst/>
          </a:prstGeom>
        </p:spPr>
        <p:txBody>
          <a:bodyPr>
            <a:noAutofit/>
          </a:bodyPr>
          <a:lstStyle>
            <a:lvl1pPr marL="0" indent="-137160">
              <a:lnSpc>
                <a:spcPct val="100000"/>
              </a:lnSpc>
              <a:buClr>
                <a:schemeClr val="accent5"/>
              </a:buClr>
              <a:defRPr sz="1100"/>
            </a:lvl1pPr>
            <a:lvl2pPr marL="270000" indent="-136800">
              <a:lnSpc>
                <a:spcPct val="100000"/>
              </a:lnSpc>
              <a:buClr>
                <a:schemeClr val="accent5"/>
              </a:buClr>
              <a:defRPr sz="1100"/>
            </a:lvl2pPr>
            <a:lvl3pPr marL="360000" indent="-136800" algn="l">
              <a:lnSpc>
                <a:spcPct val="100000"/>
              </a:lnSpc>
              <a:buClr>
                <a:schemeClr val="accent5"/>
              </a:buClr>
              <a:defRPr sz="1100"/>
            </a:lvl3pPr>
            <a:lvl4pPr marL="511200" indent="-136800">
              <a:lnSpc>
                <a:spcPct val="100000"/>
              </a:lnSpc>
              <a:buClr>
                <a:schemeClr val="accent5"/>
              </a:buClr>
              <a:defRPr sz="1100"/>
            </a:lvl4pPr>
            <a:lvl5pPr marL="655200" indent="-136800">
              <a:lnSpc>
                <a:spcPct val="100000"/>
              </a:lnSpc>
              <a:buClr>
                <a:schemeClr val="accent5"/>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5" name="Text Placeholder 12"/>
          <p:cNvSpPr>
            <a:spLocks noGrp="1"/>
          </p:cNvSpPr>
          <p:nvPr>
            <p:ph type="body" sz="quarter" idx="30"/>
          </p:nvPr>
        </p:nvSpPr>
        <p:spPr>
          <a:xfrm>
            <a:off x="725731" y="2471041"/>
            <a:ext cx="2455381" cy="3490559"/>
          </a:xfrm>
          <a:prstGeom prst="rect">
            <a:avLst/>
          </a:prstGeom>
        </p:spPr>
        <p:txBody>
          <a:bodyPr>
            <a:noAutofit/>
          </a:bodyPr>
          <a:lstStyle>
            <a:lvl1pPr marL="0" indent="-137160">
              <a:lnSpc>
                <a:spcPct val="100000"/>
              </a:lnSpc>
              <a:buClr>
                <a:schemeClr val="accent3"/>
              </a:buClr>
              <a:defRPr sz="1100"/>
            </a:lvl1pPr>
            <a:lvl2pPr marL="270000" indent="-136800">
              <a:lnSpc>
                <a:spcPct val="100000"/>
              </a:lnSpc>
              <a:buClr>
                <a:schemeClr val="accent3"/>
              </a:buClr>
              <a:defRPr sz="1100"/>
            </a:lvl2pPr>
            <a:lvl3pPr marL="360000" indent="-136800" algn="l">
              <a:lnSpc>
                <a:spcPct val="100000"/>
              </a:lnSpc>
              <a:buClr>
                <a:schemeClr val="accent3"/>
              </a:buClr>
              <a:defRPr sz="1100"/>
            </a:lvl3pPr>
            <a:lvl4pPr marL="511200" indent="-136800">
              <a:lnSpc>
                <a:spcPct val="100000"/>
              </a:lnSpc>
              <a:buClr>
                <a:schemeClr val="accent3"/>
              </a:buClr>
              <a:defRPr sz="1100"/>
            </a:lvl4pPr>
            <a:lvl5pPr marL="655200" indent="-136800">
              <a:lnSpc>
                <a:spcPct val="100000"/>
              </a:lnSpc>
              <a:buClr>
                <a:schemeClr val="accent3"/>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6" name="Text Placeholder 15"/>
          <p:cNvSpPr>
            <a:spLocks noGrp="1"/>
          </p:cNvSpPr>
          <p:nvPr>
            <p:ph type="body" sz="quarter" idx="31"/>
          </p:nvPr>
        </p:nvSpPr>
        <p:spPr>
          <a:xfrm>
            <a:off x="3490709" y="1567520"/>
            <a:ext cx="2453377" cy="802640"/>
          </a:xfrm>
          <a:prstGeom prst="rect">
            <a:avLst/>
          </a:prstGeom>
          <a:solidFill>
            <a:schemeClr val="accent5"/>
          </a:solidFill>
        </p:spPr>
        <p:txBody>
          <a:bodyPr anchor="ctr" anchorCtr="1"/>
          <a:lstStyle>
            <a:lvl1pPr marL="0" indent="0" algn="ctr">
              <a:buFontTx/>
              <a:buNone/>
              <a:defRPr sz="1300" b="1" i="0">
                <a:solidFill>
                  <a:schemeClr val="bg1"/>
                </a:solidFill>
              </a:defRPr>
            </a:lvl1pPr>
          </a:lstStyle>
          <a:p>
            <a:pPr lvl="0"/>
            <a:r>
              <a:rPr lang="en-GB"/>
              <a:t>Click to edit Master text styles</a:t>
            </a:r>
          </a:p>
        </p:txBody>
      </p:sp>
      <p:sp>
        <p:nvSpPr>
          <p:cNvPr id="37" name="Text Placeholder 15"/>
          <p:cNvSpPr>
            <a:spLocks noGrp="1"/>
          </p:cNvSpPr>
          <p:nvPr>
            <p:ph type="body" sz="quarter" idx="32"/>
          </p:nvPr>
        </p:nvSpPr>
        <p:spPr>
          <a:xfrm>
            <a:off x="6243880" y="1567520"/>
            <a:ext cx="2453377" cy="802640"/>
          </a:xfrm>
          <a:prstGeom prst="rect">
            <a:avLst/>
          </a:prstGeom>
          <a:solidFill>
            <a:schemeClr val="accent2"/>
          </a:solidFill>
        </p:spPr>
        <p:txBody>
          <a:bodyPr anchor="ctr" anchorCtr="1"/>
          <a:lstStyle>
            <a:lvl1pPr marL="0" indent="0" algn="ctr">
              <a:buFontTx/>
              <a:buNone/>
              <a:defRPr sz="1300" b="1" i="0">
                <a:solidFill>
                  <a:schemeClr val="bg1"/>
                </a:solidFill>
              </a:defRPr>
            </a:lvl1pPr>
          </a:lstStyle>
          <a:p>
            <a:pPr lvl="0"/>
            <a:r>
              <a:rPr lang="en-GB"/>
              <a:t>Click to edit Master text styles</a:t>
            </a:r>
          </a:p>
        </p:txBody>
      </p:sp>
      <p:sp>
        <p:nvSpPr>
          <p:cNvPr id="38" name="Text Placeholder 15"/>
          <p:cNvSpPr>
            <a:spLocks noGrp="1"/>
          </p:cNvSpPr>
          <p:nvPr>
            <p:ph type="body" sz="quarter" idx="33"/>
          </p:nvPr>
        </p:nvSpPr>
        <p:spPr>
          <a:xfrm>
            <a:off x="9020090" y="1567520"/>
            <a:ext cx="2453377" cy="802640"/>
          </a:xfrm>
          <a:prstGeom prst="rect">
            <a:avLst/>
          </a:prstGeom>
          <a:solidFill>
            <a:schemeClr val="accent4"/>
          </a:solidFill>
        </p:spPr>
        <p:txBody>
          <a:bodyPr anchor="ctr" anchorCtr="1"/>
          <a:lstStyle>
            <a:lvl1pPr marL="0" indent="0" algn="ctr">
              <a:buFontTx/>
              <a:buNone/>
              <a:defRPr sz="1300" b="1" i="0">
                <a:solidFill>
                  <a:schemeClr val="bg1"/>
                </a:solidFill>
              </a:defRPr>
            </a:lvl1pPr>
          </a:lstStyle>
          <a:p>
            <a:pPr lvl="0"/>
            <a:r>
              <a:rPr lang="en-GB"/>
              <a:t>Click to edit Master text styles</a:t>
            </a:r>
          </a:p>
        </p:txBody>
      </p:sp>
      <p:sp>
        <p:nvSpPr>
          <p:cNvPr id="11" name="Slide Number Placeholder 9"/>
          <p:cNvSpPr>
            <a:spLocks noGrp="1"/>
          </p:cNvSpPr>
          <p:nvPr>
            <p:ph type="sldNum" sz="quarter" idx="34"/>
          </p:nvPr>
        </p:nvSpPr>
        <p:spPr/>
        <p:txBody>
          <a:bodyPr/>
          <a:lstStyle>
            <a:lvl1pPr>
              <a:defRPr/>
            </a:lvl1pPr>
          </a:lstStyle>
          <a:p>
            <a:fld id="{DF365AE2-3EE2-4640-8B7F-320399BBBEEA}" type="slidenum">
              <a:rPr lang="en-US" altLang="zh-TW"/>
              <a:pPr/>
              <a:t>‹#›</a:t>
            </a:fld>
            <a:endParaRPr lang="en-US" altLang="zh-TW"/>
          </a:p>
        </p:txBody>
      </p:sp>
    </p:spTree>
    <p:extLst>
      <p:ext uri="{BB962C8B-B14F-4D97-AF65-F5344CB8AC3E}">
        <p14:creationId xmlns:p14="http://schemas.microsoft.com/office/powerpoint/2010/main" val="3092777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37018" y="1455919"/>
            <a:ext cx="10730743" cy="406251"/>
          </a:xfrm>
          <a:prstGeom prst="rect">
            <a:avLst/>
          </a:prstGeom>
        </p:spPr>
        <p:txBody>
          <a:bodyPr lIns="144000" rIns="144000">
            <a:normAutofit/>
          </a:bodyPr>
          <a:lstStyle>
            <a:lvl1pPr marL="0" indent="0">
              <a:buFontTx/>
              <a:buNone/>
              <a:defRPr sz="2000" b="1" i="0"/>
            </a:lvl1pPr>
          </a:lstStyle>
          <a:p>
            <a:pPr lvl="0"/>
            <a:r>
              <a:rPr lang="en-GB"/>
              <a:t>Click to edit Master text styles</a:t>
            </a:r>
          </a:p>
        </p:txBody>
      </p:sp>
      <p:sp>
        <p:nvSpPr>
          <p:cNvPr id="8" name="Text Placeholder 2"/>
          <p:cNvSpPr>
            <a:spLocks noGrp="1"/>
          </p:cNvSpPr>
          <p:nvPr>
            <p:ph idx="13"/>
          </p:nvPr>
        </p:nvSpPr>
        <p:spPr bwMode="auto">
          <a:xfrm>
            <a:off x="737018" y="1894050"/>
            <a:ext cx="10726055" cy="678898"/>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4" name="Title 3"/>
          <p:cNvSpPr>
            <a:spLocks noGrp="1"/>
          </p:cNvSpPr>
          <p:nvPr>
            <p:ph type="title"/>
          </p:nvPr>
        </p:nvSpPr>
        <p:spPr/>
        <p:txBody>
          <a:bodyPr/>
          <a:lstStyle/>
          <a:p>
            <a:r>
              <a:rPr lang="en-GB"/>
              <a:t>Click to edit Master title style</a:t>
            </a:r>
            <a:endParaRPr lang="en-US"/>
          </a:p>
        </p:txBody>
      </p:sp>
      <p:sp>
        <p:nvSpPr>
          <p:cNvPr id="10" name="Text Placeholder 2"/>
          <p:cNvSpPr>
            <a:spLocks noGrp="1"/>
          </p:cNvSpPr>
          <p:nvPr>
            <p:ph idx="16"/>
          </p:nvPr>
        </p:nvSpPr>
        <p:spPr bwMode="auto">
          <a:xfrm>
            <a:off x="1284810" y="4021568"/>
            <a:ext cx="10127389" cy="33261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11" name="Text Placeholder 2"/>
          <p:cNvSpPr>
            <a:spLocks noGrp="1"/>
          </p:cNvSpPr>
          <p:nvPr>
            <p:ph idx="17"/>
          </p:nvPr>
        </p:nvSpPr>
        <p:spPr bwMode="auto">
          <a:xfrm>
            <a:off x="718802" y="5561873"/>
            <a:ext cx="10744271" cy="36138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13" name="Text Placeholder 2"/>
          <p:cNvSpPr>
            <a:spLocks noGrp="1"/>
          </p:cNvSpPr>
          <p:nvPr>
            <p:ph idx="19"/>
          </p:nvPr>
        </p:nvSpPr>
        <p:spPr bwMode="auto">
          <a:xfrm>
            <a:off x="1284810" y="5049638"/>
            <a:ext cx="10127389"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17" name="Text Placeholder 2"/>
          <p:cNvSpPr>
            <a:spLocks noGrp="1"/>
          </p:cNvSpPr>
          <p:nvPr>
            <p:ph idx="20"/>
          </p:nvPr>
        </p:nvSpPr>
        <p:spPr bwMode="auto">
          <a:xfrm>
            <a:off x="1284810" y="4367618"/>
            <a:ext cx="10127389" cy="325892"/>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18" name="Text Placeholder 2"/>
          <p:cNvSpPr>
            <a:spLocks noGrp="1"/>
          </p:cNvSpPr>
          <p:nvPr>
            <p:ph idx="21"/>
          </p:nvPr>
        </p:nvSpPr>
        <p:spPr bwMode="auto">
          <a:xfrm>
            <a:off x="1284810" y="4706949"/>
            <a:ext cx="10127389" cy="329251"/>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19" name="Text Placeholder 2"/>
          <p:cNvSpPr>
            <a:spLocks noGrp="1"/>
          </p:cNvSpPr>
          <p:nvPr>
            <p:ph idx="22"/>
          </p:nvPr>
        </p:nvSpPr>
        <p:spPr bwMode="auto">
          <a:xfrm>
            <a:off x="737018" y="2645460"/>
            <a:ext cx="10726055" cy="13244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74250" indent="0">
              <a:buNone/>
              <a:defRPr b="0" baseline="0"/>
            </a:lvl1pPr>
            <a:lvl2pPr marL="272250" indent="0">
              <a:buNone/>
              <a:defRPr/>
            </a:lvl2pPr>
            <a:lvl3pPr marL="538650" indent="0">
              <a:buNone/>
              <a:defRPr/>
            </a:lvl3pPr>
            <a:lvl4pPr marL="822622" indent="0">
              <a:buNone/>
              <a:defRPr/>
            </a:lvl4pPr>
            <a:lvl5pPr marL="1038622" indent="0">
              <a:buNone/>
              <a:defRPr/>
            </a:lvl5pPr>
          </a:lstStyle>
          <a:p>
            <a:pPr lvl="0"/>
            <a:r>
              <a:rPr lang="en-GB"/>
              <a:t>Click to edit Master text styles</a:t>
            </a:r>
          </a:p>
        </p:txBody>
      </p:sp>
      <p:sp>
        <p:nvSpPr>
          <p:cNvPr id="21" name="Content Placeholder 20"/>
          <p:cNvSpPr>
            <a:spLocks noGrp="1"/>
          </p:cNvSpPr>
          <p:nvPr>
            <p:ph sz="quarter" idx="23"/>
          </p:nvPr>
        </p:nvSpPr>
        <p:spPr>
          <a:xfrm>
            <a:off x="674809" y="4023097"/>
            <a:ext cx="58460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0"/>
            <a:r>
              <a:rPr lang="en-GB"/>
              <a:t>Click to edit Master text styles</a:t>
            </a:r>
          </a:p>
        </p:txBody>
      </p:sp>
      <p:sp>
        <p:nvSpPr>
          <p:cNvPr id="23" name="Content Placeholder 20"/>
          <p:cNvSpPr>
            <a:spLocks noGrp="1"/>
          </p:cNvSpPr>
          <p:nvPr>
            <p:ph sz="quarter" idx="24"/>
          </p:nvPr>
        </p:nvSpPr>
        <p:spPr>
          <a:xfrm>
            <a:off x="674809" y="4365063"/>
            <a:ext cx="58460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0"/>
            <a:r>
              <a:rPr lang="en-GB"/>
              <a:t>Click to edit Master text styles</a:t>
            </a:r>
          </a:p>
        </p:txBody>
      </p:sp>
      <p:sp>
        <p:nvSpPr>
          <p:cNvPr id="24" name="Content Placeholder 20"/>
          <p:cNvSpPr>
            <a:spLocks noGrp="1"/>
          </p:cNvSpPr>
          <p:nvPr>
            <p:ph sz="quarter" idx="25"/>
          </p:nvPr>
        </p:nvSpPr>
        <p:spPr>
          <a:xfrm>
            <a:off x="674809" y="4707029"/>
            <a:ext cx="58460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0"/>
            <a:r>
              <a:rPr lang="en-GB"/>
              <a:t>Click to edit Master text styles</a:t>
            </a:r>
          </a:p>
        </p:txBody>
      </p:sp>
      <p:sp>
        <p:nvSpPr>
          <p:cNvPr id="25" name="Content Placeholder 20"/>
          <p:cNvSpPr>
            <a:spLocks noGrp="1"/>
          </p:cNvSpPr>
          <p:nvPr>
            <p:ph sz="quarter" idx="26"/>
          </p:nvPr>
        </p:nvSpPr>
        <p:spPr>
          <a:xfrm>
            <a:off x="674809" y="5048996"/>
            <a:ext cx="584600" cy="329829"/>
          </a:xfrm>
          <a:prstGeom prst="rect">
            <a:avLst/>
          </a:prstGeom>
        </p:spPr>
        <p:txBody>
          <a:bodyPr vert="horz" lIns="144000"/>
          <a:lstStyle>
            <a:lvl1pPr marL="74250" indent="0">
              <a:spcBef>
                <a:spcPts val="0"/>
              </a:spcBef>
              <a:buFontTx/>
              <a:buNone/>
              <a:defRPr b="1" i="0"/>
            </a:lvl1pPr>
            <a:lvl2pPr marL="272250" indent="0">
              <a:spcBef>
                <a:spcPts val="0"/>
              </a:spcBef>
              <a:buFontTx/>
              <a:buNone/>
              <a:defRPr b="1" i="0"/>
            </a:lvl2pPr>
            <a:lvl3pPr marL="538650" indent="0">
              <a:spcBef>
                <a:spcPts val="0"/>
              </a:spcBef>
              <a:buFontTx/>
              <a:buNone/>
              <a:defRPr b="1" i="0"/>
            </a:lvl3pPr>
            <a:lvl4pPr marL="0" indent="0">
              <a:spcBef>
                <a:spcPts val="0"/>
              </a:spcBef>
              <a:buFontTx/>
              <a:buNone/>
              <a:defRPr sz="1800" b="1" i="0"/>
            </a:lvl4pPr>
            <a:lvl5pPr marL="1038622" indent="0">
              <a:spcBef>
                <a:spcPts val="0"/>
              </a:spcBef>
              <a:buFontTx/>
              <a:buNone/>
              <a:defRPr b="1" i="0"/>
            </a:lvl5pPr>
          </a:lstStyle>
          <a:p>
            <a:pPr lvl="0"/>
            <a:r>
              <a:rPr lang="en-GB"/>
              <a:t>Click to edit Master text styles</a:t>
            </a:r>
          </a:p>
        </p:txBody>
      </p:sp>
      <p:sp>
        <p:nvSpPr>
          <p:cNvPr id="15" name="Slide Number Placeholder 9"/>
          <p:cNvSpPr>
            <a:spLocks noGrp="1"/>
          </p:cNvSpPr>
          <p:nvPr>
            <p:ph type="sldNum" sz="quarter" idx="27"/>
          </p:nvPr>
        </p:nvSpPr>
        <p:spPr/>
        <p:txBody>
          <a:bodyPr/>
          <a:lstStyle>
            <a:lvl1pPr>
              <a:defRPr/>
            </a:lvl1pPr>
          </a:lstStyle>
          <a:p>
            <a:fld id="{3C11C779-93C6-4A13-98B1-6B0B7F0A6F97}" type="slidenum">
              <a:rPr lang="en-US" altLang="zh-TW"/>
              <a:pPr/>
              <a:t>‹#›</a:t>
            </a:fld>
            <a:endParaRPr lang="en-US" altLang="zh-TW"/>
          </a:p>
        </p:txBody>
      </p:sp>
    </p:spTree>
    <p:extLst>
      <p:ext uri="{BB962C8B-B14F-4D97-AF65-F5344CB8AC3E}">
        <p14:creationId xmlns:p14="http://schemas.microsoft.com/office/powerpoint/2010/main" val="47815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1161163"/>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marL="0" marR="0" lvl="0" indent="0" algn="l" defTabSz="60952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2743202"/>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75326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9" name="Textplatzhalter 18"/>
          <p:cNvSpPr>
            <a:spLocks noGrp="1"/>
          </p:cNvSpPr>
          <p:nvPr>
            <p:ph type="body" sz="quarter" idx="15"/>
          </p:nvPr>
        </p:nvSpPr>
        <p:spPr bwMode="gray">
          <a:xfrm>
            <a:off x="486834" y="1384300"/>
            <a:ext cx="11216217" cy="4565650"/>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 name="Title 1"/>
          <p:cNvSpPr>
            <a:spLocks noGrp="1"/>
          </p:cNvSpPr>
          <p:nvPr>
            <p:ph type="title"/>
          </p:nvPr>
        </p:nvSpPr>
        <p:spPr bwMode="gray">
          <a:xfrm>
            <a:off x="728133" y="230189"/>
            <a:ext cx="10744201" cy="906196"/>
          </a:xfrm>
          <a:prstGeom prst="rect">
            <a:avLst/>
          </a:prstGeom>
        </p:spPr>
        <p:txBody>
          <a:bodyPr/>
          <a:lstStyle/>
          <a:p>
            <a:r>
              <a:rPr lang="en-GB" noProof="0"/>
              <a:t>Click to edit Master title style</a:t>
            </a:r>
            <a:endParaRPr lang="en-US" noProof="0" dirty="0"/>
          </a:p>
        </p:txBody>
      </p:sp>
      <p:sp>
        <p:nvSpPr>
          <p:cNvPr id="12" name="Subtitle 2"/>
          <p:cNvSpPr>
            <a:spLocks noGrp="1"/>
          </p:cNvSpPr>
          <p:nvPr>
            <p:ph type="subTitle" idx="13"/>
          </p:nvPr>
        </p:nvSpPr>
        <p:spPr bwMode="gray">
          <a:xfrm>
            <a:off x="487893" y="297825"/>
            <a:ext cx="8554508" cy="215751"/>
          </a:xfrm>
          <a:prstGeom prst="rect">
            <a:avLst/>
          </a:prstGeom>
        </p:spPr>
        <p:txBody>
          <a:bodyPr/>
          <a:lstStyle>
            <a:lvl1pPr marL="0" indent="0" algn="l">
              <a:lnSpc>
                <a:spcPts val="1200"/>
              </a:lnSpc>
              <a:buNone/>
              <a:defRPr sz="1000" b="0">
                <a:solidFill>
                  <a:schemeClr val="tx2"/>
                </a:solidFill>
              </a:defRPr>
            </a:lvl1pPr>
            <a:lvl2pPr marL="0" indent="0" algn="l">
              <a:lnSpc>
                <a:spcPts val="1200"/>
              </a:lnSpc>
              <a:buNone/>
              <a:defRPr sz="1000">
                <a:solidFill>
                  <a:schemeClr val="tx2"/>
                </a:solidFill>
              </a:defRPr>
            </a:lvl2pPr>
            <a:lvl3pPr marL="0" indent="0" algn="l">
              <a:lnSpc>
                <a:spcPts val="1200"/>
              </a:lnSpc>
              <a:buNone/>
              <a:defRPr sz="1000">
                <a:solidFill>
                  <a:schemeClr val="tx2"/>
                </a:solidFill>
              </a:defRPr>
            </a:lvl3pPr>
            <a:lvl4pPr marL="0" indent="0" algn="l">
              <a:lnSpc>
                <a:spcPts val="1200"/>
              </a:lnSpc>
              <a:buNone/>
              <a:defRPr sz="1000">
                <a:solidFill>
                  <a:schemeClr val="tx2"/>
                </a:solidFill>
              </a:defRPr>
            </a:lvl4pPr>
            <a:lvl5pPr marL="0" indent="0" algn="l">
              <a:lnSpc>
                <a:spcPts val="1200"/>
              </a:lnSpc>
              <a:buNone/>
              <a:defRPr sz="1000">
                <a:solidFill>
                  <a:schemeClr val="tx2"/>
                </a:solidFill>
              </a:defRPr>
            </a:lvl5pPr>
            <a:lvl6pPr marL="0" indent="0" algn="l">
              <a:lnSpc>
                <a:spcPts val="1200"/>
              </a:lnSpc>
              <a:buNone/>
              <a:defRPr sz="1000">
                <a:solidFill>
                  <a:schemeClr val="tx2"/>
                </a:solidFill>
              </a:defRPr>
            </a:lvl6pPr>
            <a:lvl7pPr marL="0" indent="0" algn="l">
              <a:lnSpc>
                <a:spcPts val="1200"/>
              </a:lnSpc>
              <a:buNone/>
              <a:defRPr sz="1000">
                <a:solidFill>
                  <a:schemeClr val="tx2"/>
                </a:solidFill>
              </a:defRPr>
            </a:lvl7pPr>
            <a:lvl8pPr marL="0" indent="0" algn="l">
              <a:lnSpc>
                <a:spcPts val="1200"/>
              </a:lnSpc>
              <a:buNone/>
              <a:defRPr sz="1000">
                <a:solidFill>
                  <a:schemeClr val="tx2"/>
                </a:solidFill>
              </a:defRPr>
            </a:lvl8pPr>
            <a:lvl9pPr marL="0" indent="0" algn="l">
              <a:lnSpc>
                <a:spcPts val="1200"/>
              </a:lnSpc>
              <a:buNone/>
              <a:defRPr sz="1000">
                <a:solidFill>
                  <a:schemeClr val="tx2"/>
                </a:solidFill>
              </a:defRPr>
            </a:lvl9pPr>
          </a:lstStyle>
          <a:p>
            <a:pPr lvl="0"/>
            <a:r>
              <a:rPr lang="en-GB" noProof="0"/>
              <a:t>Click to edit Master subtitle style</a:t>
            </a:r>
            <a:endParaRPr lang="en-US" noProof="0" dirty="0"/>
          </a:p>
        </p:txBody>
      </p:sp>
      <p:sp>
        <p:nvSpPr>
          <p:cNvPr id="14" name="Textplatzhalter 13"/>
          <p:cNvSpPr>
            <a:spLocks noGrp="1"/>
          </p:cNvSpPr>
          <p:nvPr>
            <p:ph type="body" sz="quarter" idx="14"/>
          </p:nvPr>
        </p:nvSpPr>
        <p:spPr bwMode="gray">
          <a:xfrm>
            <a:off x="486834" y="5949950"/>
            <a:ext cx="11216217" cy="234000"/>
          </a:xfrm>
          <a:prstGeom prst="rect">
            <a:avLst/>
          </a:prstGeom>
        </p:spPr>
        <p:txBody>
          <a:bodyPr/>
          <a:lstStyle>
            <a:lvl1pPr marL="0" indent="0">
              <a:lnSpc>
                <a:spcPts val="1200"/>
              </a:lnSpc>
              <a:buFont typeface="Arial" panose="020B0604020202020204" pitchFamily="34" charset="0"/>
              <a:buNone/>
              <a:defRPr sz="1000">
                <a:solidFill>
                  <a:schemeClr val="tx2"/>
                </a:solidFill>
              </a:defRPr>
            </a:lvl1pPr>
            <a:lvl2pPr marL="0" indent="0">
              <a:lnSpc>
                <a:spcPts val="1200"/>
              </a:lnSpc>
              <a:buNone/>
              <a:defRPr sz="1000">
                <a:solidFill>
                  <a:schemeClr val="tx2"/>
                </a:solidFill>
              </a:defRPr>
            </a:lvl2pPr>
            <a:lvl3pPr marL="0" indent="0">
              <a:lnSpc>
                <a:spcPts val="1200"/>
              </a:lnSpc>
              <a:buNone/>
              <a:defRPr sz="1000">
                <a:solidFill>
                  <a:schemeClr val="tx2"/>
                </a:solidFill>
              </a:defRPr>
            </a:lvl3pPr>
            <a:lvl4pPr marL="0" indent="0">
              <a:lnSpc>
                <a:spcPts val="1200"/>
              </a:lnSpc>
              <a:buNone/>
              <a:defRPr sz="1000">
                <a:solidFill>
                  <a:schemeClr val="tx2"/>
                </a:solidFill>
              </a:defRPr>
            </a:lvl4pPr>
            <a:lvl5pPr marL="0" indent="0">
              <a:lnSpc>
                <a:spcPts val="1200"/>
              </a:lnSpc>
              <a:buNone/>
              <a:defRPr sz="1000">
                <a:solidFill>
                  <a:schemeClr val="tx2"/>
                </a:solidFill>
              </a:defRPr>
            </a:lvl5pPr>
            <a:lvl6pPr marL="0" indent="0">
              <a:lnSpc>
                <a:spcPts val="1200"/>
              </a:lnSpc>
              <a:buNone/>
              <a:defRPr sz="1000">
                <a:solidFill>
                  <a:schemeClr val="tx2"/>
                </a:solidFill>
              </a:defRPr>
            </a:lvl6pPr>
            <a:lvl7pPr marL="0" indent="0">
              <a:lnSpc>
                <a:spcPts val="1200"/>
              </a:lnSpc>
              <a:buNone/>
              <a:defRPr sz="1000">
                <a:solidFill>
                  <a:schemeClr val="tx2"/>
                </a:solidFill>
              </a:defRPr>
            </a:lvl7pPr>
            <a:lvl8pPr marL="0" indent="0">
              <a:lnSpc>
                <a:spcPts val="1200"/>
              </a:lnSpc>
              <a:buNone/>
              <a:defRPr sz="1000">
                <a:solidFill>
                  <a:schemeClr val="tx2"/>
                </a:solidFill>
              </a:defRPr>
            </a:lvl8pPr>
            <a:lvl9pPr marL="0" indent="0">
              <a:lnSpc>
                <a:spcPts val="1200"/>
              </a:lnSpc>
              <a:buNone/>
              <a:defRPr sz="10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Date Placeholder 3"/>
          <p:cNvSpPr>
            <a:spLocks noGrp="1"/>
          </p:cNvSpPr>
          <p:nvPr>
            <p:ph type="dt" sz="half" idx="16"/>
          </p:nvPr>
        </p:nvSpPr>
        <p:spPr bwMode="gray">
          <a:xfrm>
            <a:off x="3136900" y="6405563"/>
            <a:ext cx="713317" cy="100012"/>
          </a:xfrm>
          <a:prstGeom prst="rect">
            <a:avLst/>
          </a:prstGeom>
        </p:spPr>
        <p:txBody>
          <a:bodyPr vert="horz" wrap="square" lIns="91440" tIns="45720" rIns="91440" bIns="45720" numCol="1" anchor="t" anchorCtr="0" compatLnSpc="1">
            <a:prstTxWarp prst="textNoShape">
              <a:avLst/>
            </a:prstTxWarp>
          </a:bodyPr>
          <a:lstStyle>
            <a:lvl1pPr>
              <a:defRPr kumimoji="0">
                <a:ea typeface="MS PGothic" pitchFamily="34" charset="-128"/>
              </a:defRPr>
            </a:lvl1pPr>
          </a:lstStyle>
          <a:p>
            <a:pPr>
              <a:defRPr/>
            </a:pPr>
            <a:fld id="{5C7725E7-4D7C-4A82-A458-C1908CF690C5}" type="datetime1">
              <a:rPr lang="en-US" altLang="zh-TW"/>
              <a:pPr>
                <a:defRPr/>
              </a:pPr>
              <a:t>10/25/2019</a:t>
            </a:fld>
            <a:endParaRPr lang="en-US" altLang="zh-TW"/>
          </a:p>
        </p:txBody>
      </p:sp>
      <p:sp>
        <p:nvSpPr>
          <p:cNvPr id="7" name="Footer Placeholder 4"/>
          <p:cNvSpPr>
            <a:spLocks noGrp="1"/>
          </p:cNvSpPr>
          <p:nvPr>
            <p:ph type="ftr" sz="quarter" idx="17"/>
          </p:nvPr>
        </p:nvSpPr>
        <p:spPr bwMode="gray">
          <a:xfrm>
            <a:off x="4290485" y="6405563"/>
            <a:ext cx="4751916" cy="100012"/>
          </a:xfrm>
          <a:prstGeom prst="rect">
            <a:avLst/>
          </a:prstGeom>
        </p:spPr>
        <p:txBody>
          <a:bodyPr vert="horz" wrap="square" lIns="91440" tIns="45720" rIns="91440" bIns="45720" numCol="1" anchor="t" anchorCtr="0" compatLnSpc="1">
            <a:prstTxWarp prst="textNoShape">
              <a:avLst/>
            </a:prstTxWarp>
          </a:bodyPr>
          <a:lstStyle>
            <a:lvl1pPr>
              <a:defRPr kumimoji="0">
                <a:ea typeface="MS PGothic" pitchFamily="34" charset="-128"/>
              </a:defRPr>
            </a:lvl1pPr>
          </a:lstStyle>
          <a:p>
            <a:pPr>
              <a:defRPr/>
            </a:pPr>
            <a:endParaRPr lang="zh-TW" altLang="zh-TW"/>
          </a:p>
        </p:txBody>
      </p:sp>
      <p:sp>
        <p:nvSpPr>
          <p:cNvPr id="8" name="Slide Number Placeholder 5"/>
          <p:cNvSpPr>
            <a:spLocks noGrp="1"/>
          </p:cNvSpPr>
          <p:nvPr>
            <p:ph type="sldNum" sz="quarter" idx="18"/>
          </p:nvPr>
        </p:nvSpPr>
        <p:spPr bwMode="gray">
          <a:xfrm>
            <a:off x="10331451" y="6419851"/>
            <a:ext cx="685800" cy="100013"/>
          </a:xfrm>
        </p:spPr>
        <p:txBody>
          <a:bodyPr>
            <a:noAutofit/>
          </a:bodyPr>
          <a:lstStyle>
            <a:lvl1pPr>
              <a:defRPr>
                <a:solidFill>
                  <a:schemeClr val="tx2"/>
                </a:solidFill>
              </a:defRPr>
            </a:lvl1pPr>
          </a:lstStyle>
          <a:p>
            <a:r>
              <a:rPr lang="en-US" altLang="zh-TW"/>
              <a:t>Page </a:t>
            </a:r>
            <a:fld id="{8767556E-78C6-43B5-A25C-B059B2C78EAE}" type="slidenum">
              <a:rPr lang="en-US" altLang="zh-TW"/>
              <a:pPr/>
              <a:t>‹#›</a:t>
            </a:fld>
            <a:endParaRPr lang="en-US" altLang="zh-TW"/>
          </a:p>
        </p:txBody>
      </p:sp>
    </p:spTree>
    <p:extLst>
      <p:ext uri="{BB962C8B-B14F-4D97-AF65-F5344CB8AC3E}">
        <p14:creationId xmlns:p14="http://schemas.microsoft.com/office/powerpoint/2010/main" val="196995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13000" y="384392"/>
            <a:ext cx="9169400" cy="935998"/>
          </a:xfrm>
          <a:prstGeom prst="rect">
            <a:avLst/>
          </a:prstGeom>
        </p:spPr>
        <p:txBody>
          <a:bodyPr/>
          <a:lstStyle/>
          <a:p>
            <a:r>
              <a:rPr lang="en-US"/>
              <a:t>Click to edit Master title style</a:t>
            </a:r>
            <a:endParaRPr lang="en-GB" dirty="0"/>
          </a:p>
        </p:txBody>
      </p:sp>
      <p:sp>
        <p:nvSpPr>
          <p:cNvPr id="8" name="Content Placeholder 2"/>
          <p:cNvSpPr>
            <a:spLocks noGrp="1"/>
          </p:cNvSpPr>
          <p:nvPr>
            <p:ph sz="half" idx="1"/>
          </p:nvPr>
        </p:nvSpPr>
        <p:spPr>
          <a:xfrm>
            <a:off x="686400" y="1602000"/>
            <a:ext cx="10896000" cy="45720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12"/>
          <p:cNvSpPr>
            <a:spLocks noGrp="1" noChangeArrowheads="1"/>
          </p:cNvSpPr>
          <p:nvPr>
            <p:ph type="sldNum" sz="quarter" idx="10"/>
          </p:nvPr>
        </p:nvSpPr>
        <p:spPr>
          <a:xfrm>
            <a:off x="10972800" y="6534150"/>
            <a:ext cx="1219200" cy="323850"/>
          </a:xfrm>
        </p:spPr>
        <p:txBody>
          <a:bodyPr lIns="91440" tIns="45720" rIns="91440" bIns="45720" anchor="t"/>
          <a:lstStyle>
            <a:lvl1pPr>
              <a:defRPr>
                <a:cs typeface="Arial" panose="020B0604020202020204" pitchFamily="34" charset="0"/>
              </a:defRPr>
            </a:lvl1pPr>
          </a:lstStyle>
          <a:p>
            <a:fld id="{EF285A04-0FE6-4BEA-915F-CE12DE0B4AEB}" type="slidenum">
              <a:rPr lang="en-US" altLang="zh-TW"/>
              <a:pPr/>
              <a:t>‹#›</a:t>
            </a:fld>
            <a:endParaRPr lang="en-US" altLang="zh-TW"/>
          </a:p>
        </p:txBody>
      </p:sp>
    </p:spTree>
    <p:extLst>
      <p:ext uri="{BB962C8B-B14F-4D97-AF65-F5344CB8AC3E}">
        <p14:creationId xmlns:p14="http://schemas.microsoft.com/office/powerpoint/2010/main" val="40904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037"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197205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6061"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596961" y="1455212"/>
            <a:ext cx="10988943"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79705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498081"/>
          </a:xfrm>
          <a:prstGeom prst="rect">
            <a:avLst/>
          </a:prstGeom>
        </p:spPr>
        <p:txBody>
          <a:bodyPr>
            <a:noAutofit/>
          </a:bodyPr>
          <a:lstStyle>
            <a:lvl1pPr marL="0" indent="0">
              <a:lnSpc>
                <a:spcPct val="100000"/>
              </a:lnSpc>
              <a:buFontTx/>
              <a:buNone/>
              <a:defRPr sz="24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2073412"/>
            <a:ext cx="10988943" cy="37979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63640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23385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1161163"/>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marL="0" marR="0" lvl="0" indent="0" algn="l" defTabSz="60952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1" y="2743202"/>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487387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8"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2"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11263314" y="6346174"/>
            <a:ext cx="330047" cy="200260"/>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82895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9698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596982"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4363339"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4363838"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823690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8237401"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560432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3" name="Picture Placeholder 4"/>
          <p:cNvSpPr>
            <a:spLocks noGrp="1"/>
          </p:cNvSpPr>
          <p:nvPr>
            <p:ph type="pic" sz="quarter" idx="14" hasCustomPrompt="1"/>
          </p:nvPr>
        </p:nvSpPr>
        <p:spPr>
          <a:xfrm>
            <a:off x="596900"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240763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8"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2"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11263314" y="6346174"/>
            <a:ext cx="330047" cy="200260"/>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995131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596900"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Rectangle 3"/>
          <p:cNvSpPr/>
          <p:nvPr userDrawn="1"/>
        </p:nvSpPr>
        <p:spPr>
          <a:xfrm>
            <a:off x="596901"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13"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165832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6964008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7"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24" name="Rectangle 23"/>
          <p:cNvSpPr/>
          <p:nvPr userDrawn="1"/>
        </p:nvSpPr>
        <p:spPr>
          <a:xfrm>
            <a:off x="6394077"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9" name="Text Placeholder 6"/>
          <p:cNvSpPr>
            <a:spLocks noGrp="1"/>
          </p:cNvSpPr>
          <p:nvPr>
            <p:ph type="body" sz="quarter" idx="22"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602306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604857" y="2436482"/>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6369119" y="2436482"/>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602274"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9" name="Text Placeholder 5"/>
          <p:cNvSpPr>
            <a:spLocks noGrp="1"/>
          </p:cNvSpPr>
          <p:nvPr>
            <p:ph type="body" sz="quarter" idx="22" hasCustomPrompt="1"/>
          </p:nvPr>
        </p:nvSpPr>
        <p:spPr>
          <a:xfrm>
            <a:off x="6368647"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Tree>
    <p:extLst>
      <p:ext uri="{BB962C8B-B14F-4D97-AF65-F5344CB8AC3E}">
        <p14:creationId xmlns:p14="http://schemas.microsoft.com/office/powerpoint/2010/main" val="754483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595232" y="1454730"/>
            <a:ext cx="10981011" cy="4425756"/>
          </a:xfrm>
          <a:prstGeom prst="rect">
            <a:avLst/>
          </a:prstGeom>
        </p:spPr>
        <p:txBody>
          <a:bodyPr/>
          <a:lstStyle>
            <a:lvl1pPr>
              <a:lnSpc>
                <a:spcPct val="150000"/>
              </a:lnSpc>
              <a:defRPr sz="2000"/>
            </a:lvl1pPr>
            <a:lvl2pPr>
              <a:lnSpc>
                <a:spcPct val="150000"/>
              </a:lnSpc>
              <a:defRPr sz="2000"/>
            </a:lvl2pPr>
            <a:lvl3pPr>
              <a:lnSpc>
                <a:spcPct val="150000"/>
              </a:lnSpc>
              <a:defRPr sz="2000"/>
            </a:lvl3pPr>
            <a:lvl4pPr>
              <a:lnSpc>
                <a:spcPct val="150000"/>
              </a:lnSpc>
              <a:defRPr sz="2000"/>
            </a:lvl4pPr>
            <a:lvl5pPr>
              <a:lnSpc>
                <a:spcPct val="150000"/>
              </a:lnSpc>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781938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600860" y="1579754"/>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6329159" y="1579754"/>
            <a:ext cx="5261980"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600860" y="3870478"/>
            <a:ext cx="5277477" cy="1830413"/>
          </a:xfrm>
          <a:prstGeom prst="rect">
            <a:avLst/>
          </a:prstGeom>
        </p:spPr>
        <p:txBody>
          <a:bodyPr>
            <a:noAutofit/>
          </a:bodyPr>
          <a:lstStyle>
            <a:lvl1pPr>
              <a:lnSpc>
                <a:spcPct val="100000"/>
              </a:lnSpc>
              <a:spcBef>
                <a:spcPts val="533"/>
              </a:spcBef>
              <a:defRPr sz="1467"/>
            </a:lvl1pPr>
            <a:lvl2pPr>
              <a:lnSpc>
                <a:spcPct val="100000"/>
              </a:lnSpc>
              <a:spcBef>
                <a:spcPts val="533"/>
              </a:spcBef>
              <a:defRPr sz="1467"/>
            </a:lvl2pPr>
            <a:lvl3pPr>
              <a:lnSpc>
                <a:spcPct val="100000"/>
              </a:lnSpc>
              <a:spcBef>
                <a:spcPts val="533"/>
              </a:spcBef>
              <a:defRPr sz="1467"/>
            </a:lvl3pPr>
            <a:lvl4pPr>
              <a:lnSpc>
                <a:spcPct val="100000"/>
              </a:lnSpc>
              <a:spcBef>
                <a:spcPts val="533"/>
              </a:spcBef>
              <a:defRPr sz="1467"/>
            </a:lvl4pPr>
            <a:lvl5pPr>
              <a:lnSpc>
                <a:spcPct val="100000"/>
              </a:lnSpc>
              <a:spcBef>
                <a:spcPts val="533"/>
              </a:spcBef>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6329159" y="3870478"/>
            <a:ext cx="5261980" cy="1830413"/>
          </a:xfrm>
          <a:prstGeom prst="rect">
            <a:avLst/>
          </a:prstGeom>
        </p:spPr>
        <p:txBody>
          <a:bodyPr lIns="91440">
            <a:noAutofit/>
          </a:bodyPr>
          <a:lstStyle>
            <a:lvl1pPr>
              <a:lnSpc>
                <a:spcPct val="100000"/>
              </a:lnSpc>
              <a:spcBef>
                <a:spcPts val="533"/>
              </a:spcBef>
              <a:defRPr sz="1467" kern="1200"/>
            </a:lvl1pPr>
            <a:lvl2pPr>
              <a:lnSpc>
                <a:spcPct val="100000"/>
              </a:lnSpc>
              <a:spcBef>
                <a:spcPts val="533"/>
              </a:spcBef>
              <a:defRPr sz="1467"/>
            </a:lvl2pPr>
            <a:lvl3pPr>
              <a:lnSpc>
                <a:spcPct val="100000"/>
              </a:lnSpc>
              <a:spcBef>
                <a:spcPts val="533"/>
              </a:spcBef>
              <a:defRPr sz="1467" kern="1200"/>
            </a:lvl3pPr>
            <a:lvl4pPr>
              <a:lnSpc>
                <a:spcPct val="100000"/>
              </a:lnSpc>
              <a:spcBef>
                <a:spcPts val="533"/>
              </a:spcBef>
              <a:defRPr sz="1467" kern="1200"/>
            </a:lvl4pPr>
            <a:lvl5pPr>
              <a:lnSpc>
                <a:spcPct val="100000"/>
              </a:lnSpc>
              <a:spcBef>
                <a:spcPts val="533"/>
              </a:spcBef>
              <a:defRPr sz="1467"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5169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6096000" y="1578114"/>
            <a:ext cx="0" cy="4141575"/>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588344" y="3645163"/>
            <a:ext cx="11002797" cy="373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60086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60227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6" name="Text Placeholder 12"/>
          <p:cNvSpPr>
            <a:spLocks noGrp="1"/>
          </p:cNvSpPr>
          <p:nvPr>
            <p:ph type="body" sz="quarter" idx="22" hasCustomPrompt="1"/>
          </p:nvPr>
        </p:nvSpPr>
        <p:spPr>
          <a:xfrm>
            <a:off x="6306880" y="2009068"/>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6308293" y="1583703"/>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28" name="Text Placeholder 12"/>
          <p:cNvSpPr>
            <a:spLocks noGrp="1"/>
          </p:cNvSpPr>
          <p:nvPr>
            <p:ph type="body" sz="quarter" idx="24" hasCustomPrompt="1"/>
          </p:nvPr>
        </p:nvSpPr>
        <p:spPr>
          <a:xfrm>
            <a:off x="60086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60227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
        <p:nvSpPr>
          <p:cNvPr id="30" name="Text Placeholder 12"/>
          <p:cNvSpPr>
            <a:spLocks noGrp="1"/>
          </p:cNvSpPr>
          <p:nvPr>
            <p:ph type="body" sz="quarter" idx="26" hasCustomPrompt="1"/>
          </p:nvPr>
        </p:nvSpPr>
        <p:spPr>
          <a:xfrm>
            <a:off x="6306880" y="4205271"/>
            <a:ext cx="5277477" cy="1511013"/>
          </a:xfrm>
          <a:prstGeom prst="rect">
            <a:avLst/>
          </a:prstGeom>
        </p:spPr>
        <p:txBody>
          <a:bodyPr>
            <a:noAutofit/>
          </a:bodyPr>
          <a:lstStyle>
            <a:lvl1pPr>
              <a:lnSpc>
                <a:spcPct val="100000"/>
              </a:lnSpc>
              <a:defRPr sz="1467"/>
            </a:lvl1pPr>
            <a:lvl2pPr>
              <a:lnSpc>
                <a:spcPct val="100000"/>
              </a:lnSpc>
              <a:defRPr sz="1467"/>
            </a:lvl2pPr>
            <a:lvl3pPr>
              <a:lnSpc>
                <a:spcPct val="100000"/>
              </a:lnSpc>
              <a:defRPr sz="1467"/>
            </a:lvl3pPr>
            <a:lvl4pPr>
              <a:lnSpc>
                <a:spcPct val="100000"/>
              </a:lnSpc>
              <a:defRPr sz="1467"/>
            </a:lvl4pPr>
            <a:lvl5pPr>
              <a:lnSpc>
                <a:spcPct val="100000"/>
              </a:lnSpc>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6308293" y="3779906"/>
            <a:ext cx="5280403" cy="374821"/>
          </a:xfrm>
          <a:prstGeom prst="rect">
            <a:avLst/>
          </a:prstGeom>
        </p:spPr>
        <p:txBody>
          <a:bodyPr anchor="b" anchorCtr="0">
            <a:noAutofit/>
          </a:bodyPr>
          <a:lstStyle>
            <a:lvl1pPr marL="0" indent="0">
              <a:lnSpc>
                <a:spcPct val="100000"/>
              </a:lnSpc>
              <a:buFontTx/>
              <a:buNone/>
              <a:defRPr sz="1733" b="1" i="0"/>
            </a:lvl1pPr>
          </a:lstStyle>
          <a:p>
            <a:pPr lvl="0"/>
            <a:r>
              <a:rPr lang="en-GB" noProof="0"/>
              <a:t>Click to edit heading</a:t>
            </a:r>
          </a:p>
        </p:txBody>
      </p:sp>
    </p:spTree>
    <p:extLst>
      <p:ext uri="{BB962C8B-B14F-4D97-AF65-F5344CB8AC3E}">
        <p14:creationId xmlns:p14="http://schemas.microsoft.com/office/powerpoint/2010/main" val="3758128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601704" y="1771146"/>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5107093" y="1665377"/>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601704" y="3183719"/>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5107093" y="3077950"/>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601704" y="4596292"/>
            <a:ext cx="4061841" cy="971109"/>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5107093" y="4490523"/>
            <a:ext cx="6479680" cy="1223156"/>
          </a:xfrm>
          <a:prstGeom prst="rect">
            <a:avLst/>
          </a:prstGeom>
        </p:spPr>
        <p:txBody>
          <a:bodyPr>
            <a:noAutofit/>
          </a:bodyPr>
          <a:lstStyle>
            <a:lvl1pPr>
              <a:defRPr sz="1600"/>
            </a:lvl1pPr>
          </a:lstStyle>
          <a:p>
            <a:pPr lvl="0"/>
            <a:r>
              <a:rPr lang="en-GB" noProof="0"/>
              <a:t>Add text here</a:t>
            </a:r>
          </a:p>
          <a:p>
            <a:pPr lvl="0"/>
            <a:endParaRPr lang="en-GB" noProof="0"/>
          </a:p>
        </p:txBody>
      </p:sp>
    </p:spTree>
    <p:extLst>
      <p:ext uri="{BB962C8B-B14F-4D97-AF65-F5344CB8AC3E}">
        <p14:creationId xmlns:p14="http://schemas.microsoft.com/office/powerpoint/2010/main" val="3265947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599242"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594965"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596981" y="4568535"/>
            <a:ext cx="10995323" cy="1282231"/>
          </a:xfrm>
          <a:prstGeom prst="rect">
            <a:avLst/>
          </a:prstGeom>
        </p:spPr>
        <p:txBody>
          <a:bodyPr>
            <a:noAutofit/>
          </a:bodyPr>
          <a:lstStyle>
            <a:lvl1pPr marL="0" marR="0" indent="0" algn="l" defTabSz="609525"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6316508" y="1567520"/>
            <a:ext cx="5265589" cy="802640"/>
          </a:xfrm>
          <a:prstGeom prst="rect">
            <a:avLst/>
          </a:prstGeom>
          <a:solidFill>
            <a:schemeClr val="tx2"/>
          </a:solidFill>
        </p:spPr>
        <p:txBody>
          <a:bodyPr anchor="ctr" anchorCtr="1"/>
          <a:lstStyle>
            <a:lvl1pPr marL="0" indent="0" algn="ctr">
              <a:lnSpc>
                <a:spcPct val="100000"/>
              </a:lnSpc>
              <a:buFontTx/>
              <a:buNone/>
              <a:defRPr sz="20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6312232" y="2471040"/>
            <a:ext cx="5276896" cy="1918080"/>
          </a:xfrm>
          <a:prstGeom prst="rect">
            <a:avLst/>
          </a:prstGeom>
        </p:spPr>
        <p:txBody>
          <a:bodyPr>
            <a:noAutofit/>
          </a:bodyPr>
          <a:lstStyle>
            <a:lvl1pPr>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4445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9053103" y="2471043"/>
            <a:ext cx="2524125" cy="3389236"/>
          </a:xfrm>
          <a:prstGeom prst="rect">
            <a:avLst/>
          </a:prstGeom>
        </p:spPr>
        <p:txBody>
          <a:bodyPr>
            <a:noAutofit/>
          </a:bodyPr>
          <a:lstStyle>
            <a:lvl1pPr marL="0" indent="-182875">
              <a:lnSpc>
                <a:spcPct val="100000"/>
              </a:lnSpc>
              <a:buClr>
                <a:schemeClr val="accent4"/>
              </a:buClr>
              <a:defRPr sz="1200"/>
            </a:lvl1pPr>
            <a:lvl2pPr marL="359991" indent="-182395">
              <a:lnSpc>
                <a:spcPct val="100000"/>
              </a:lnSpc>
              <a:buClr>
                <a:schemeClr val="accent4"/>
              </a:buClr>
              <a:defRPr sz="1200"/>
            </a:lvl2pPr>
            <a:lvl3pPr marL="479988" indent="-182395" algn="l">
              <a:lnSpc>
                <a:spcPct val="100000"/>
              </a:lnSpc>
              <a:buClr>
                <a:schemeClr val="accent4"/>
              </a:buClr>
              <a:defRPr sz="1200"/>
            </a:lvl3pPr>
            <a:lvl4pPr marL="681583" indent="-182395">
              <a:lnSpc>
                <a:spcPct val="100000"/>
              </a:lnSpc>
              <a:buClr>
                <a:schemeClr val="accent4"/>
              </a:buClr>
              <a:defRPr sz="1200"/>
            </a:lvl4pPr>
            <a:lvl5pPr marL="873578" indent="-182395">
              <a:lnSpc>
                <a:spcPct val="100000"/>
              </a:lnSpc>
              <a:buClr>
                <a:schemeClr val="accent4"/>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599708" y="1567520"/>
            <a:ext cx="2522065" cy="802640"/>
          </a:xfrm>
          <a:prstGeom prst="rect">
            <a:avLst/>
          </a:prstGeom>
          <a:solidFill>
            <a:schemeClr val="accent3"/>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6121019" y="2471043"/>
            <a:ext cx="2524125" cy="3389236"/>
          </a:xfrm>
          <a:prstGeom prst="rect">
            <a:avLst/>
          </a:prstGeom>
        </p:spPr>
        <p:txBody>
          <a:bodyPr>
            <a:noAutofit/>
          </a:bodyPr>
          <a:lstStyle>
            <a:lvl1pPr marL="0" indent="-182875">
              <a:lnSpc>
                <a:spcPct val="100000"/>
              </a:lnSpc>
              <a:buClr>
                <a:schemeClr val="accent2"/>
              </a:buClr>
              <a:defRPr sz="1200"/>
            </a:lvl1pPr>
            <a:lvl2pPr marL="359991" indent="-182395">
              <a:lnSpc>
                <a:spcPct val="100000"/>
              </a:lnSpc>
              <a:buClr>
                <a:schemeClr val="accent2"/>
              </a:buClr>
              <a:defRPr sz="1200"/>
            </a:lvl2pPr>
            <a:lvl3pPr marL="479988" indent="-182395" algn="l">
              <a:lnSpc>
                <a:spcPct val="100000"/>
              </a:lnSpc>
              <a:buClr>
                <a:schemeClr val="accent2"/>
              </a:buClr>
              <a:defRPr sz="1200"/>
            </a:lvl3pPr>
            <a:lvl4pPr marL="681583" indent="-182395">
              <a:lnSpc>
                <a:spcPct val="100000"/>
              </a:lnSpc>
              <a:buClr>
                <a:schemeClr val="accent2"/>
              </a:buClr>
              <a:defRPr sz="1200"/>
            </a:lvl4pPr>
            <a:lvl5pPr marL="873578" indent="-182395">
              <a:lnSpc>
                <a:spcPct val="100000"/>
              </a:lnSpc>
              <a:buClr>
                <a:schemeClr val="accent2"/>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3360167" y="2471043"/>
            <a:ext cx="2524125" cy="3389236"/>
          </a:xfrm>
          <a:prstGeom prst="rect">
            <a:avLst/>
          </a:prstGeom>
        </p:spPr>
        <p:txBody>
          <a:bodyPr>
            <a:noAutofit/>
          </a:bodyPr>
          <a:lstStyle>
            <a:lvl1pPr marL="0" indent="-182875">
              <a:lnSpc>
                <a:spcPct val="100000"/>
              </a:lnSpc>
              <a:buClr>
                <a:schemeClr val="accent5"/>
              </a:buClr>
              <a:defRPr sz="1200"/>
            </a:lvl1pPr>
            <a:lvl2pPr marL="359991" indent="-182395">
              <a:lnSpc>
                <a:spcPct val="100000"/>
              </a:lnSpc>
              <a:buClr>
                <a:schemeClr val="accent5"/>
              </a:buClr>
              <a:defRPr sz="1200"/>
            </a:lvl2pPr>
            <a:lvl3pPr marL="479988" indent="-182395" algn="l">
              <a:lnSpc>
                <a:spcPct val="100000"/>
              </a:lnSpc>
              <a:buClr>
                <a:schemeClr val="accent5"/>
              </a:buClr>
              <a:defRPr sz="1200"/>
            </a:lvl3pPr>
            <a:lvl4pPr marL="681583" indent="-182395">
              <a:lnSpc>
                <a:spcPct val="100000"/>
              </a:lnSpc>
              <a:buClr>
                <a:schemeClr val="accent5"/>
              </a:buClr>
              <a:defRPr sz="1200"/>
            </a:lvl4pPr>
            <a:lvl5pPr marL="873578" indent="-182395">
              <a:lnSpc>
                <a:spcPct val="100000"/>
              </a:lnSpc>
              <a:buClr>
                <a:schemeClr val="accent5"/>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599315" y="2471043"/>
            <a:ext cx="2524125" cy="3389236"/>
          </a:xfrm>
          <a:prstGeom prst="rect">
            <a:avLst/>
          </a:prstGeom>
        </p:spPr>
        <p:txBody>
          <a:bodyPr>
            <a:noAutofit/>
          </a:bodyPr>
          <a:lstStyle>
            <a:lvl1pPr marL="0" indent="-182875">
              <a:lnSpc>
                <a:spcPct val="100000"/>
              </a:lnSpc>
              <a:buClr>
                <a:schemeClr val="accent3"/>
              </a:buClr>
              <a:defRPr sz="1200"/>
            </a:lvl1pPr>
            <a:lvl2pPr marL="359991" indent="-182395">
              <a:lnSpc>
                <a:spcPct val="100000"/>
              </a:lnSpc>
              <a:buClr>
                <a:schemeClr val="accent3"/>
              </a:buClr>
              <a:defRPr sz="1200"/>
            </a:lvl2pPr>
            <a:lvl3pPr marL="479988" indent="-182395" algn="l">
              <a:lnSpc>
                <a:spcPct val="100000"/>
              </a:lnSpc>
              <a:buClr>
                <a:schemeClr val="accent3"/>
              </a:buClr>
              <a:defRPr sz="1200"/>
            </a:lvl3pPr>
            <a:lvl4pPr marL="681583" indent="-182395">
              <a:lnSpc>
                <a:spcPct val="100000"/>
              </a:lnSpc>
              <a:buClr>
                <a:schemeClr val="accent3"/>
              </a:buClr>
              <a:defRPr sz="1200"/>
            </a:lvl4pPr>
            <a:lvl5pPr marL="873578" indent="-182395">
              <a:lnSpc>
                <a:spcPct val="100000"/>
              </a:lnSpc>
              <a:buClr>
                <a:schemeClr val="accent3"/>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3364401" y="1567520"/>
            <a:ext cx="2522065" cy="802640"/>
          </a:xfrm>
          <a:prstGeom prst="rect">
            <a:avLst/>
          </a:prstGeom>
          <a:solidFill>
            <a:schemeClr val="accent5"/>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6117571" y="1567520"/>
            <a:ext cx="2522065" cy="802640"/>
          </a:xfrm>
          <a:prstGeom prst="rect">
            <a:avLst/>
          </a:prstGeom>
          <a:solidFill>
            <a:schemeClr val="accent2"/>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9065016" y="1567520"/>
            <a:ext cx="2522065" cy="802640"/>
          </a:xfrm>
          <a:prstGeom prst="rect">
            <a:avLst/>
          </a:prstGeom>
          <a:solidFill>
            <a:schemeClr val="accent4"/>
          </a:solidFill>
        </p:spPr>
        <p:txBody>
          <a:bodyPr anchor="ctr" anchorCtr="1"/>
          <a:lstStyle>
            <a:lvl1pPr marL="0" indent="0" algn="ctr">
              <a:buFontTx/>
              <a:buNone/>
              <a:defRPr sz="1467"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290530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9698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596982"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4363339"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4363838"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8236902"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8237401" y="2247358"/>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962732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588970" y="1515564"/>
            <a:ext cx="10995801" cy="415832"/>
          </a:xfrm>
          <a:prstGeom prst="rect">
            <a:avLst/>
          </a:prstGeom>
        </p:spPr>
        <p:txBody>
          <a:bodyPr lIns="144000" rIns="144000">
            <a:normAutofit/>
          </a:bodyPr>
          <a:lstStyle>
            <a:lvl1pPr marL="0" indent="0">
              <a:buFontTx/>
              <a:buNone/>
              <a:defRPr sz="1867" b="1" i="0"/>
            </a:lvl1pPr>
          </a:lstStyle>
          <a:p>
            <a:pPr lvl="0"/>
            <a:r>
              <a:rPr lang="en-GB" noProof="0"/>
              <a:t>Name</a:t>
            </a:r>
          </a:p>
        </p:txBody>
      </p:sp>
      <p:sp>
        <p:nvSpPr>
          <p:cNvPr id="21" name="Text Placeholder 2"/>
          <p:cNvSpPr>
            <a:spLocks noGrp="1"/>
          </p:cNvSpPr>
          <p:nvPr>
            <p:ph idx="13" hasCustomPrompt="1"/>
          </p:nvPr>
        </p:nvSpPr>
        <p:spPr bwMode="auto">
          <a:xfrm>
            <a:off x="588970" y="1911934"/>
            <a:ext cx="10986549" cy="478060"/>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r>
              <a:rPr lang="en-GB" noProof="0"/>
              <a:t>Title</a:t>
            </a:r>
          </a:p>
        </p:txBody>
      </p:sp>
      <p:sp>
        <p:nvSpPr>
          <p:cNvPr id="22" name="Text Placeholder 2"/>
          <p:cNvSpPr>
            <a:spLocks noGrp="1"/>
          </p:cNvSpPr>
          <p:nvPr>
            <p:ph idx="16" hasCustomPrompt="1"/>
          </p:nvPr>
        </p:nvSpPr>
        <p:spPr bwMode="auto">
          <a:xfrm>
            <a:off x="1077863" y="3887049"/>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23" name="Text Placeholder 2"/>
          <p:cNvSpPr>
            <a:spLocks noGrp="1"/>
          </p:cNvSpPr>
          <p:nvPr>
            <p:ph idx="17" hasCustomPrompt="1"/>
          </p:nvPr>
        </p:nvSpPr>
        <p:spPr bwMode="auto">
          <a:xfrm>
            <a:off x="588970" y="5413418"/>
            <a:ext cx="10986549" cy="384871"/>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1" i="0">
                <a:solidFill>
                  <a:schemeClr val="accent1"/>
                </a:solidFill>
              </a:defRPr>
            </a:lvl1pPr>
            <a:lvl2pPr marL="362991" indent="0">
              <a:buNone/>
              <a:defRPr/>
            </a:lvl2pPr>
            <a:lvl3pPr marL="718182" indent="0">
              <a:buNone/>
              <a:defRPr/>
            </a:lvl3pPr>
            <a:lvl4pPr marL="1096802" indent="0">
              <a:buNone/>
              <a:defRPr/>
            </a:lvl4pPr>
            <a:lvl5pPr marL="1384795" indent="0">
              <a:buNone/>
              <a:defRPr/>
            </a:lvl5pPr>
          </a:lstStyle>
          <a:p>
            <a:pPr lvl="0"/>
            <a:r>
              <a:rPr lang="en-GB" noProof="0"/>
              <a:t>www.gs1.org</a:t>
            </a:r>
          </a:p>
        </p:txBody>
      </p:sp>
      <p:sp>
        <p:nvSpPr>
          <p:cNvPr id="24" name="Text Placeholder 2"/>
          <p:cNvSpPr>
            <a:spLocks noGrp="1"/>
          </p:cNvSpPr>
          <p:nvPr>
            <p:ph idx="19" hasCustomPrompt="1"/>
          </p:nvPr>
        </p:nvSpPr>
        <p:spPr bwMode="auto">
          <a:xfrm>
            <a:off x="1077863" y="4895059"/>
            <a:ext cx="10506181" cy="336820"/>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name@gs1.org</a:t>
            </a:r>
          </a:p>
        </p:txBody>
      </p:sp>
      <p:sp>
        <p:nvSpPr>
          <p:cNvPr id="27" name="Text Placeholder 2"/>
          <p:cNvSpPr>
            <a:spLocks noGrp="1"/>
          </p:cNvSpPr>
          <p:nvPr>
            <p:ph idx="22" hasCustomPrompt="1"/>
          </p:nvPr>
        </p:nvSpPr>
        <p:spPr bwMode="auto">
          <a:xfrm>
            <a:off x="588970" y="2374946"/>
            <a:ext cx="10986549" cy="1390836"/>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98998" indent="0">
              <a:buNone/>
              <a:defRPr sz="1600" b="0" baseline="0"/>
            </a:lvl1pPr>
            <a:lvl2pPr marL="362991" indent="0">
              <a:buNone/>
              <a:defRPr/>
            </a:lvl2pPr>
            <a:lvl3pPr marL="718182" indent="0">
              <a:buNone/>
              <a:defRPr/>
            </a:lvl3pPr>
            <a:lvl4pPr marL="1096802" indent="0">
              <a:buNone/>
              <a:defRPr/>
            </a:lvl4pPr>
            <a:lvl5pPr marL="1384795" indent="0">
              <a:buNone/>
              <a:defRPr/>
            </a:lvl5pPr>
          </a:lstStyle>
          <a:p>
            <a:pPr lvl="0"/>
            <a:r>
              <a:rPr lang="en-GB" noProof="0"/>
              <a:t>GS1 Address</a:t>
            </a:r>
          </a:p>
        </p:txBody>
      </p:sp>
      <p:sp>
        <p:nvSpPr>
          <p:cNvPr id="32" name="Text Placeholder 2"/>
          <p:cNvSpPr>
            <a:spLocks noGrp="1"/>
          </p:cNvSpPr>
          <p:nvPr>
            <p:ph idx="27" hasCustomPrompt="1"/>
          </p:nvPr>
        </p:nvSpPr>
        <p:spPr bwMode="auto">
          <a:xfrm>
            <a:off x="1077863" y="4222784"/>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33" name="Text Placeholder 2"/>
          <p:cNvSpPr>
            <a:spLocks noGrp="1"/>
          </p:cNvSpPr>
          <p:nvPr>
            <p:ph idx="28" hasCustomPrompt="1"/>
          </p:nvPr>
        </p:nvSpPr>
        <p:spPr bwMode="auto">
          <a:xfrm>
            <a:off x="1077863" y="4558518"/>
            <a:ext cx="10506181" cy="347313"/>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592195" y="3889056"/>
            <a:ext cx="388627" cy="354563"/>
          </a:xfrm>
          <a:prstGeom prst="rect">
            <a:avLst/>
          </a:prstGeom>
        </p:spPr>
        <p:txBody>
          <a:bodyPr vert="horz" lIns="72000" rIns="0"/>
          <a:lstStyle>
            <a:lvl1pPr marL="98998" indent="0" algn="l">
              <a:buNone/>
              <a:defRPr sz="1600" b="1" i="0"/>
            </a:lvl1pPr>
          </a:lstStyle>
          <a:p>
            <a:pPr lvl="0"/>
            <a:r>
              <a:rPr lang="en-GB" noProof="0"/>
              <a:t>T</a:t>
            </a:r>
          </a:p>
        </p:txBody>
      </p:sp>
      <p:sp>
        <p:nvSpPr>
          <p:cNvPr id="42" name="Text Placeholder 40"/>
          <p:cNvSpPr>
            <a:spLocks noGrp="1"/>
          </p:cNvSpPr>
          <p:nvPr>
            <p:ph type="body" sz="quarter" idx="34" hasCustomPrompt="1"/>
          </p:nvPr>
        </p:nvSpPr>
        <p:spPr>
          <a:xfrm>
            <a:off x="592195" y="4221377"/>
            <a:ext cx="388627" cy="354563"/>
          </a:xfrm>
          <a:prstGeom prst="rect">
            <a:avLst/>
          </a:prstGeom>
        </p:spPr>
        <p:txBody>
          <a:bodyPr vert="horz" lIns="72000" rIns="0"/>
          <a:lstStyle>
            <a:lvl1pPr marL="98998" indent="0" algn="l">
              <a:buNone/>
              <a:defRPr sz="1600" b="1" i="0"/>
            </a:lvl1pPr>
          </a:lstStyle>
          <a:p>
            <a:pPr lvl="0"/>
            <a:r>
              <a:rPr lang="en-GB" noProof="0"/>
              <a:t>D</a:t>
            </a:r>
          </a:p>
        </p:txBody>
      </p:sp>
      <p:sp>
        <p:nvSpPr>
          <p:cNvPr id="43" name="Text Placeholder 40"/>
          <p:cNvSpPr>
            <a:spLocks noGrp="1"/>
          </p:cNvSpPr>
          <p:nvPr>
            <p:ph type="body" sz="quarter" idx="35" hasCustomPrompt="1"/>
          </p:nvPr>
        </p:nvSpPr>
        <p:spPr>
          <a:xfrm>
            <a:off x="592195" y="4557932"/>
            <a:ext cx="388627" cy="354563"/>
          </a:xfrm>
          <a:prstGeom prst="rect">
            <a:avLst/>
          </a:prstGeom>
        </p:spPr>
        <p:txBody>
          <a:bodyPr vert="horz" lIns="72000" rIns="0"/>
          <a:lstStyle>
            <a:lvl1pPr marL="98998" indent="0" algn="l">
              <a:buNone/>
              <a:defRPr sz="1600" b="1" i="0"/>
            </a:lvl1pPr>
          </a:lstStyle>
          <a:p>
            <a:pPr lvl="0"/>
            <a:r>
              <a:rPr lang="en-GB" noProof="0"/>
              <a:t>M</a:t>
            </a:r>
          </a:p>
        </p:txBody>
      </p:sp>
      <p:sp>
        <p:nvSpPr>
          <p:cNvPr id="44" name="Text Placeholder 40"/>
          <p:cNvSpPr>
            <a:spLocks noGrp="1"/>
          </p:cNvSpPr>
          <p:nvPr>
            <p:ph type="body" sz="quarter" idx="36" hasCustomPrompt="1"/>
          </p:nvPr>
        </p:nvSpPr>
        <p:spPr>
          <a:xfrm>
            <a:off x="592195" y="4894839"/>
            <a:ext cx="388627" cy="354563"/>
          </a:xfrm>
          <a:prstGeom prst="rect">
            <a:avLst/>
          </a:prstGeom>
        </p:spPr>
        <p:txBody>
          <a:bodyPr vert="horz" lIns="72000" rIns="0"/>
          <a:lstStyle>
            <a:lvl1pPr marL="98998" indent="0" algn="l">
              <a:buNone/>
              <a:defRPr sz="1600" b="1" i="0"/>
            </a:lvl1pPr>
          </a:lstStyle>
          <a:p>
            <a:pPr lvl="0"/>
            <a:r>
              <a:rPr lang="en-GB" noProof="0"/>
              <a:t>E</a:t>
            </a:r>
          </a:p>
        </p:txBody>
      </p:sp>
    </p:spTree>
    <p:extLst>
      <p:ext uri="{BB962C8B-B14F-4D97-AF65-F5344CB8AC3E}">
        <p14:creationId xmlns:p14="http://schemas.microsoft.com/office/powerpoint/2010/main" val="55932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771482" y="2863617"/>
            <a:ext cx="8631948" cy="727163"/>
          </a:xfrm>
          <a:prstGeom prst="rect">
            <a:avLst/>
          </a:prstGeom>
        </p:spPr>
        <p:txBody>
          <a:bodyPr lIns="0" tIns="0" rIns="0" bIns="0" anchor="t" anchorCtr="0"/>
          <a:lstStyle>
            <a:lvl1pPr algn="l">
              <a:lnSpc>
                <a:spcPct val="100000"/>
              </a:lnSpc>
              <a:defRPr sz="2400" b="0" i="0" cap="none" spc="12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0" name="Text Placeholder 19"/>
          <p:cNvSpPr>
            <a:spLocks noGrp="1"/>
          </p:cNvSpPr>
          <p:nvPr>
            <p:ph type="body" sz="quarter" idx="11" hasCustomPrompt="1"/>
          </p:nvPr>
        </p:nvSpPr>
        <p:spPr>
          <a:xfrm>
            <a:off x="771492" y="3719459"/>
            <a:ext cx="8631939" cy="562237"/>
          </a:xfrm>
          <a:prstGeom prst="rect">
            <a:avLst/>
          </a:prstGeom>
        </p:spPr>
        <p:txBody>
          <a:bodyPr lIns="0" tIns="0" rIns="0" bIns="0"/>
          <a:lstStyle>
            <a:lvl1pPr marL="0" indent="0" algn="l">
              <a:buNone/>
              <a:defRPr sz="1600" b="0" i="0" cap="none" spc="120" baseline="0">
                <a:solidFill>
                  <a:srgbClr val="FFFFFF"/>
                </a:solidFill>
                <a:latin typeface="Verdana"/>
                <a:cs typeface="Verdana"/>
              </a:defRPr>
            </a:lvl1pPr>
          </a:lstStyle>
          <a:p>
            <a:pPr lvl="0"/>
            <a:r>
              <a:rPr lang="en-GB" noProof="0"/>
              <a:t>Click to Add Subtitle</a:t>
            </a:r>
          </a:p>
        </p:txBody>
      </p:sp>
      <p:cxnSp>
        <p:nvCxnSpPr>
          <p:cNvPr id="11" name="Straight Connector 10"/>
          <p:cNvCxnSpPr/>
          <p:nvPr userDrawn="1"/>
        </p:nvCxnSpPr>
        <p:spPr>
          <a:xfrm>
            <a:off x="766690" y="4401984"/>
            <a:ext cx="8625655" cy="344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786223" y="4544427"/>
            <a:ext cx="8617208" cy="521519"/>
          </a:xfrm>
          <a:prstGeom prst="rect">
            <a:avLst/>
          </a:prstGeom>
        </p:spPr>
        <p:txBody>
          <a:bodyPr lIns="0" tIns="0" rIns="0" bIns="0" anchor="b" anchorCtr="0"/>
          <a:lstStyle>
            <a:lvl1pPr marL="0" indent="0" algn="l">
              <a:lnSpc>
                <a:spcPct val="120000"/>
              </a:lnSpc>
              <a:buNone/>
              <a:defRPr sz="1200" b="0" cap="none" spc="0" baseline="0">
                <a:solidFill>
                  <a:srgbClr val="FFFFFF"/>
                </a:solidFill>
                <a:latin typeface="Verdana"/>
                <a:cs typeface="Verdana"/>
              </a:defRPr>
            </a:lvl1pPr>
          </a:lstStyle>
          <a:p>
            <a:pPr lvl="0"/>
            <a:r>
              <a:rPr lang="en-GB" noProof="0"/>
              <a:t>Click to Add Presenter Name, Title, Company</a:t>
            </a:r>
          </a:p>
        </p:txBody>
      </p:sp>
      <p:sp>
        <p:nvSpPr>
          <p:cNvPr id="15" name="Text Placeholder 19"/>
          <p:cNvSpPr>
            <a:spLocks noGrp="1"/>
          </p:cNvSpPr>
          <p:nvPr>
            <p:ph type="body" sz="quarter" idx="14" hasCustomPrompt="1"/>
          </p:nvPr>
        </p:nvSpPr>
        <p:spPr>
          <a:xfrm>
            <a:off x="786198" y="5111679"/>
            <a:ext cx="8617233"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24337774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771482" y="2863617"/>
            <a:ext cx="10644377" cy="727163"/>
          </a:xfrm>
          <a:prstGeom prst="rect">
            <a:avLst/>
          </a:prstGeom>
        </p:spPr>
        <p:txBody>
          <a:bodyPr lIns="0" tIns="0" rIns="0" bIns="0" anchor="t" anchorCtr="0"/>
          <a:lstStyle>
            <a:lvl1pPr algn="l">
              <a:lnSpc>
                <a:spcPct val="100000"/>
              </a:lnSpc>
              <a:defRPr sz="2400" b="0" i="0" cap="none" spc="12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771492" y="3719459"/>
            <a:ext cx="10644365" cy="562237"/>
          </a:xfrm>
          <a:prstGeom prst="rect">
            <a:avLst/>
          </a:prstGeom>
        </p:spPr>
        <p:txBody>
          <a:bodyPr lIns="0" tIns="0" rIns="0" bIns="0"/>
          <a:lstStyle>
            <a:lvl1pPr marL="0" indent="0" algn="l">
              <a:buNone/>
              <a:defRPr sz="1600" b="0" i="0" cap="none" spc="12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userDrawn="1"/>
        </p:nvCxnSpPr>
        <p:spPr>
          <a:xfrm>
            <a:off x="766689" y="4401983"/>
            <a:ext cx="10636616" cy="516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786223" y="4544427"/>
            <a:ext cx="10626200" cy="521519"/>
          </a:xfrm>
          <a:prstGeom prst="rect">
            <a:avLst/>
          </a:prstGeom>
        </p:spPr>
        <p:txBody>
          <a:bodyPr lIns="0" tIns="0" rIns="0" bIns="0" anchor="b" anchorCtr="0"/>
          <a:lstStyle>
            <a:lvl1pPr marL="0" indent="0" algn="l">
              <a:lnSpc>
                <a:spcPct val="120000"/>
              </a:lnSpc>
              <a:buNone/>
              <a:defRPr sz="12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786197" y="5111679"/>
            <a:ext cx="10626232"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3578071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Picture Placeholder 2"/>
          <p:cNvSpPr>
            <a:spLocks noGrp="1"/>
          </p:cNvSpPr>
          <p:nvPr>
            <p:ph type="pic" sz="quarter" idx="13" hasCustomPrompt="1"/>
          </p:nvPr>
        </p:nvSpPr>
        <p:spPr>
          <a:xfrm>
            <a:off x="0" y="0"/>
            <a:ext cx="12192000" cy="6055784"/>
          </a:xfrm>
          <a:prstGeom prst="rect">
            <a:avLst/>
          </a:prstGeom>
        </p:spPr>
        <p:txBody>
          <a:bodyPr anchor="ctr" anchorCtr="0"/>
          <a:lstStyle>
            <a:lvl1pPr marL="98998" indent="0" algn="ctr">
              <a:buNone/>
              <a:defRPr/>
            </a:lvl1pPr>
          </a:lstStyle>
          <a:p>
            <a:r>
              <a:rPr lang="en-GB" noProof="0" dirty="0"/>
              <a:t>Click to insert image</a:t>
            </a:r>
          </a:p>
        </p:txBody>
      </p:sp>
      <p:sp>
        <p:nvSpPr>
          <p:cNvPr id="7"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004804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12192000" cy="6055056"/>
          </a:xfrm>
          <a:prstGeom prst="rect">
            <a:avLst/>
          </a:prstGeom>
          <a:solidFill>
            <a:schemeClr val="accent1"/>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523748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12192000" cy="6055056"/>
          </a:xfrm>
          <a:prstGeom prst="rect">
            <a:avLst/>
          </a:prstGeom>
          <a:solidFill>
            <a:schemeClr val="accent2"/>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859792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12192000" cy="6055056"/>
          </a:xfrm>
          <a:prstGeom prst="rect">
            <a:avLst/>
          </a:prstGeom>
          <a:solidFill>
            <a:schemeClr val="accent4"/>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1033202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12192000" cy="6055056"/>
          </a:xfrm>
          <a:prstGeom prst="rect">
            <a:avLst/>
          </a:prstGeom>
          <a:solidFill>
            <a:schemeClr val="accent3"/>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1188199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22BCB9"/>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1694885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888B8D"/>
          </a:solidFill>
          <a:ln w="25400" cap="flat" cmpd="sng" algn="ctr">
            <a:noFill/>
            <a:prstDash val="solid"/>
          </a:ln>
          <a:effectLst/>
        </p:spPr>
        <p:txBody>
          <a:bodyPr rtlCol="0" anchor="ctr"/>
          <a:lstStyle/>
          <a:p>
            <a:pPr marL="0" marR="0" indent="0" algn="ctr" defTabSz="1219170" eaLnBrk="1" fontAlgn="auto" latinLnBrk="0" hangingPunct="1">
              <a:lnSpc>
                <a:spcPct val="100000"/>
              </a:lnSpc>
              <a:spcBef>
                <a:spcPts val="0"/>
              </a:spcBef>
              <a:spcAft>
                <a:spcPts val="0"/>
              </a:spcAft>
              <a:buClrTx/>
              <a:buSzTx/>
              <a:buFontTx/>
              <a:buNone/>
              <a:tabLst/>
            </a:pPr>
            <a:endParaRPr kumimoji="0" lang="en-GB" sz="24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8" indent="0">
              <a:lnSpc>
                <a:spcPct val="100000"/>
              </a:lnSpc>
              <a:buNone/>
              <a:defRPr sz="5333" b="1">
                <a:solidFill>
                  <a:schemeClr val="bg1"/>
                </a:solidFill>
              </a:defRPr>
            </a:lvl1pPr>
            <a:lvl2pPr marL="362991" indent="0">
              <a:buNone/>
              <a:defRPr>
                <a:solidFill>
                  <a:schemeClr val="bg1"/>
                </a:solidFill>
              </a:defRPr>
            </a:lvl2pPr>
            <a:lvl3pPr marL="718182" indent="0">
              <a:buNone/>
              <a:defRPr>
                <a:solidFill>
                  <a:schemeClr val="bg1"/>
                </a:solidFill>
              </a:defRPr>
            </a:lvl3pPr>
            <a:lvl4pPr marL="1096802" indent="0">
              <a:buNone/>
              <a:defRPr>
                <a:solidFill>
                  <a:schemeClr val="bg1"/>
                </a:solidFill>
              </a:defRPr>
            </a:lvl4pPr>
            <a:lvl5pPr marL="1384795"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199522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3" name="Picture Placeholder 4"/>
          <p:cNvSpPr>
            <a:spLocks noGrp="1"/>
          </p:cNvSpPr>
          <p:nvPr>
            <p:ph type="pic" sz="quarter" idx="14" hasCustomPrompt="1"/>
          </p:nvPr>
        </p:nvSpPr>
        <p:spPr>
          <a:xfrm>
            <a:off x="596900" y="1641599"/>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20442098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6" name="Picture Placeholder 2"/>
          <p:cNvSpPr>
            <a:spLocks noGrp="1"/>
          </p:cNvSpPr>
          <p:nvPr>
            <p:ph type="pic" sz="quarter" idx="13" hasCustomPrompt="1"/>
          </p:nvPr>
        </p:nvSpPr>
        <p:spPr>
          <a:xfrm>
            <a:off x="0" y="0"/>
            <a:ext cx="12192000" cy="6055784"/>
          </a:xfrm>
          <a:prstGeom prst="rect">
            <a:avLst/>
          </a:prstGeom>
        </p:spPr>
        <p:txBody>
          <a:bodyPr anchor="ctr" anchorCtr="0"/>
          <a:lstStyle>
            <a:lvl1pPr marL="98996" indent="0" algn="ctr">
              <a:buNone/>
              <a:defRPr/>
            </a:lvl1pPr>
          </a:lstStyle>
          <a:p>
            <a:r>
              <a:rPr lang="en-GB" noProof="0" dirty="0"/>
              <a:t>Click to insert image</a:t>
            </a:r>
          </a:p>
        </p:txBody>
      </p:sp>
      <p:sp>
        <p:nvSpPr>
          <p:cNvPr id="7"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012162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1"/>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7938837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2"/>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221925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4"/>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583565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5" name="Rectangle 4"/>
          <p:cNvSpPr/>
          <p:nvPr userDrawn="1"/>
        </p:nvSpPr>
        <p:spPr>
          <a:xfrm>
            <a:off x="0" y="0"/>
            <a:ext cx="12192000" cy="6055056"/>
          </a:xfrm>
          <a:prstGeom prst="rect">
            <a:avLst/>
          </a:prstGeom>
          <a:solidFill>
            <a:schemeClr val="accent3"/>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4279550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22BCB9"/>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Click to edit header</a:t>
            </a:r>
          </a:p>
        </p:txBody>
      </p:sp>
    </p:spTree>
    <p:extLst>
      <p:ext uri="{BB962C8B-B14F-4D97-AF65-F5344CB8AC3E}">
        <p14:creationId xmlns:p14="http://schemas.microsoft.com/office/powerpoint/2010/main" val="38370068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12192000" cy="6055056"/>
          </a:xfrm>
          <a:prstGeom prst="rect">
            <a:avLst/>
          </a:prstGeom>
          <a:solidFill>
            <a:srgbClr val="888B8D"/>
          </a:solidFill>
          <a:ln w="25400" cap="flat" cmpd="sng" algn="ctr">
            <a:noFill/>
            <a:prstDash val="solid"/>
          </a:ln>
          <a:effectLst/>
        </p:spPr>
        <p:txBody>
          <a:bodyPr rtlCol="0" anchor="ctr"/>
          <a:lstStyle/>
          <a:p>
            <a:pPr algn="ctr" defTabSz="1219140"/>
            <a:endParaRPr lang="en-GB" sz="2400" kern="0" dirty="0">
              <a:solidFill>
                <a:sysClr val="window" lastClr="FFFFFF"/>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a:t>
            </a:fld>
            <a:endParaRPr lang="en-GB" dirty="0"/>
          </a:p>
        </p:txBody>
      </p:sp>
      <p:sp>
        <p:nvSpPr>
          <p:cNvPr id="6" name="Text Placeholder 10"/>
          <p:cNvSpPr>
            <a:spLocks noGrp="1"/>
          </p:cNvSpPr>
          <p:nvPr>
            <p:ph type="body" sz="quarter" idx="14" hasCustomPrompt="1"/>
          </p:nvPr>
        </p:nvSpPr>
        <p:spPr>
          <a:xfrm>
            <a:off x="609600" y="701344"/>
            <a:ext cx="10983760" cy="2118056"/>
          </a:xfrm>
          <a:prstGeom prst="rect">
            <a:avLst/>
          </a:prstGeom>
        </p:spPr>
        <p:txBody>
          <a:bodyPr lIns="0" tIns="0" rIns="0" bIns="0"/>
          <a:lstStyle>
            <a:lvl1pPr marL="98996" indent="0">
              <a:lnSpc>
                <a:spcPct val="100000"/>
              </a:lnSpc>
              <a:buNone/>
              <a:defRPr sz="5333" b="1">
                <a:solidFill>
                  <a:schemeClr val="bg1"/>
                </a:solidFill>
              </a:defRPr>
            </a:lvl1pPr>
            <a:lvl2pPr marL="362982" indent="0">
              <a:buNone/>
              <a:defRPr>
                <a:solidFill>
                  <a:schemeClr val="bg1"/>
                </a:solidFill>
              </a:defRPr>
            </a:lvl2pPr>
            <a:lvl3pPr marL="718165" indent="0">
              <a:buNone/>
              <a:defRPr>
                <a:solidFill>
                  <a:schemeClr val="bg1"/>
                </a:solidFill>
              </a:defRPr>
            </a:lvl3pPr>
            <a:lvl4pPr marL="1096775" indent="0">
              <a:buNone/>
              <a:defRPr>
                <a:solidFill>
                  <a:schemeClr val="bg1"/>
                </a:solidFill>
              </a:defRPr>
            </a:lvl4pPr>
            <a:lvl5pPr marL="1384760" indent="0">
              <a:buNone/>
              <a:defRPr>
                <a:solidFill>
                  <a:schemeClr val="bg1"/>
                </a:solidFill>
              </a:defRPr>
            </a:lvl5pPr>
          </a:lstStyle>
          <a:p>
            <a:pPr lvl="0"/>
            <a:r>
              <a:rPr lang="en-GB" noProof="0" dirty="0"/>
              <a:t>Editable colour in master</a:t>
            </a:r>
          </a:p>
        </p:txBody>
      </p:sp>
    </p:spTree>
    <p:extLst>
      <p:ext uri="{BB962C8B-B14F-4D97-AF65-F5344CB8AC3E}">
        <p14:creationId xmlns:p14="http://schemas.microsoft.com/office/powerpoint/2010/main" val="73187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31086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596962" y="1455213"/>
            <a:ext cx="10988943"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582258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1"/>
            <a:ext cx="10995323" cy="498081"/>
          </a:xfrm>
          <a:prstGeom prst="rect">
            <a:avLst/>
          </a:prstGeom>
        </p:spPr>
        <p:txBody>
          <a:bodyPr>
            <a:noAutofit/>
          </a:bodyPr>
          <a:lstStyle>
            <a:lvl1pPr marL="0" indent="0">
              <a:lnSpc>
                <a:spcPct val="100000"/>
              </a:lnSpc>
              <a:buFontTx/>
              <a:buNone/>
              <a:defRPr sz="24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2" y="2073413"/>
            <a:ext cx="10988943" cy="37979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034402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6166679" y="1643069"/>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168484" y="2419234"/>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596900" y="1641600"/>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Rectangle 3"/>
          <p:cNvSpPr/>
          <p:nvPr userDrawn="1"/>
        </p:nvSpPr>
        <p:spPr>
          <a:xfrm>
            <a:off x="596901"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5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13"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64685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1"/>
            <a:ext cx="10995323" cy="867171"/>
          </a:xfrm>
          <a:prstGeom prst="rect">
            <a:avLst/>
          </a:prstGeom>
        </p:spPr>
        <p:txBody>
          <a:bodyPr>
            <a:noAutofit/>
          </a:bodyPr>
          <a:lstStyle>
            <a:lvl1pPr marL="0" indent="0">
              <a:lnSpc>
                <a:spcPct val="100000"/>
              </a:lnSpc>
              <a:buFontTx/>
              <a:buNone/>
              <a:defRPr sz="24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2"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85982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1"/>
            <a:ext cx="10995323" cy="1161163"/>
          </a:xfrm>
          <a:prstGeom prst="rect">
            <a:avLst/>
          </a:prstGeom>
        </p:spPr>
        <p:txBody>
          <a:bodyPr>
            <a:noAutofit/>
          </a:bodyPr>
          <a:lstStyle>
            <a:lvl1pPr marL="0" marR="0" indent="0" algn="l" defTabSz="609510" rtl="0" eaLnBrk="1" fontAlgn="base" latinLnBrk="0" hangingPunct="1">
              <a:lnSpc>
                <a:spcPct val="100000"/>
              </a:lnSpc>
              <a:spcBef>
                <a:spcPct val="20000"/>
              </a:spcBef>
              <a:spcAft>
                <a:spcPct val="0"/>
              </a:spcAft>
              <a:buClr>
                <a:schemeClr val="accent1"/>
              </a:buClr>
              <a:buSzTx/>
              <a:buFontTx/>
              <a:buNone/>
              <a:tabLst/>
              <a:defRPr sz="2400" b="1" i="0">
                <a:solidFill>
                  <a:schemeClr val="accent1"/>
                </a:solidFill>
              </a:defRPr>
            </a:lvl1pPr>
          </a:lstStyle>
          <a:p>
            <a:pPr marL="0" marR="0" lvl="0" indent="0" algn="l" defTabSz="609510"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596962" y="2743203"/>
            <a:ext cx="10988943" cy="312812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2000"/>
            </a:lvl1pPr>
            <a:lvl2pPr>
              <a:defRPr sz="2000"/>
            </a:lvl2pPr>
            <a:lvl3pPr>
              <a:defRPr sz="2000"/>
            </a:lvl3pPr>
            <a:lvl4pPr>
              <a:defRPr sz="2000"/>
            </a:lvl4pPr>
            <a:lvl5pPr>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93432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606662"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8" name="Text Placeholder 12"/>
          <p:cNvSpPr>
            <a:spLocks noGrp="1"/>
          </p:cNvSpPr>
          <p:nvPr>
            <p:ph type="body" sz="quarter" idx="17" hasCustomPrompt="1"/>
          </p:nvPr>
        </p:nvSpPr>
        <p:spPr>
          <a:xfrm>
            <a:off x="607627"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6362701"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2" name="Text Placeholder 12"/>
          <p:cNvSpPr>
            <a:spLocks noGrp="1"/>
          </p:cNvSpPr>
          <p:nvPr>
            <p:ph type="body" sz="quarter" idx="20" hasCustomPrompt="1"/>
          </p:nvPr>
        </p:nvSpPr>
        <p:spPr>
          <a:xfrm>
            <a:off x="6364514" y="2233089"/>
            <a:ext cx="5221380" cy="3638544"/>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11263315" y="6346175"/>
            <a:ext cx="330047" cy="200260"/>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44780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596983"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596984" y="2247359"/>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4363340"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4363840" y="2247359"/>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8236903" y="1455429"/>
            <a:ext cx="3348485" cy="737544"/>
          </a:xfrm>
          <a:prstGeom prst="rect">
            <a:avLst/>
          </a:prstGeom>
        </p:spPr>
        <p:txBody>
          <a:bodyPr anchor="b" anchorCtr="0">
            <a:noAutofit/>
          </a:bodyPr>
          <a:lstStyle>
            <a:lvl1pPr marL="0" indent="0">
              <a:lnSpc>
                <a:spcPct val="100000"/>
              </a:lnSpc>
              <a:buFontTx/>
              <a:buNone/>
              <a:defRPr sz="20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8237402" y="2247359"/>
            <a:ext cx="3347489" cy="3625500"/>
          </a:xfrm>
          <a:prstGeom prst="rect">
            <a:avLst/>
          </a:prstGeom>
        </p:spPr>
        <p:txBody>
          <a:bodyPr>
            <a:noAutofit/>
          </a:bodyPr>
          <a:lstStyle>
            <a:lvl1pPr>
              <a:lnSpc>
                <a:spcPct val="100000"/>
              </a:lnSpc>
              <a:buClr>
                <a:schemeClr val="accent1"/>
              </a:buClr>
              <a:defRPr sz="1467"/>
            </a:lvl1pPr>
            <a:lvl2pPr>
              <a:lnSpc>
                <a:spcPct val="100000"/>
              </a:lnSpc>
              <a:buClr>
                <a:schemeClr val="accent1"/>
              </a:buClr>
              <a:defRPr sz="1467"/>
            </a:lvl2pPr>
            <a:lvl3pPr>
              <a:lnSpc>
                <a:spcPct val="100000"/>
              </a:lnSpc>
              <a:buClr>
                <a:schemeClr val="accent1"/>
              </a:buClr>
              <a:defRPr sz="1467"/>
            </a:lvl3pPr>
            <a:lvl4pPr>
              <a:lnSpc>
                <a:spcPct val="100000"/>
              </a:lnSpc>
              <a:buClr>
                <a:schemeClr val="accent1"/>
              </a:buClr>
              <a:defRPr sz="1467"/>
            </a:lvl4pPr>
            <a:lvl5pPr>
              <a:lnSpc>
                <a:spcPct val="100000"/>
              </a:lnSpc>
              <a:buClr>
                <a:schemeClr val="accent1"/>
              </a:buClr>
              <a:defRPr sz="1467"/>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10785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6168484" y="2419235"/>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6166681" y="1643070"/>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3" name="Picture Placeholder 4"/>
          <p:cNvSpPr>
            <a:spLocks noGrp="1"/>
          </p:cNvSpPr>
          <p:nvPr>
            <p:ph type="pic" sz="quarter" idx="14" hasCustomPrompt="1"/>
          </p:nvPr>
        </p:nvSpPr>
        <p:spPr>
          <a:xfrm>
            <a:off x="596900" y="1641600"/>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6581354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6166681" y="1643070"/>
            <a:ext cx="5418383" cy="728721"/>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168484" y="2419235"/>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596900" y="1641601"/>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Rectangle 3"/>
          <p:cNvSpPr/>
          <p:nvPr userDrawn="1"/>
        </p:nvSpPr>
        <p:spPr>
          <a:xfrm>
            <a:off x="596902"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2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2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13" name="Text Placeholder 6"/>
          <p:cNvSpPr>
            <a:spLocks noGrp="1"/>
          </p:cNvSpPr>
          <p:nvPr>
            <p:ph type="body" sz="quarter" idx="22" hasCustomPrompt="1"/>
          </p:nvPr>
        </p:nvSpPr>
        <p:spPr>
          <a:xfrm>
            <a:off x="711200" y="4773681"/>
            <a:ext cx="4978400" cy="812800"/>
          </a:xfrm>
          <a:prstGeom prst="rect">
            <a:avLst/>
          </a:prstGeom>
        </p:spPr>
        <p:txBody>
          <a:bodyPr vert="horz" lIns="0" tIns="0" rIns="0" bIns="0"/>
          <a:lstStyle>
            <a:lvl1pPr marL="98996" marR="0" indent="0" algn="l" defTabSz="609510" rtl="0" eaLnBrk="1" fontAlgn="base" latinLnBrk="0" hangingPunct="1">
              <a:lnSpc>
                <a:spcPct val="110000"/>
              </a:lnSpc>
              <a:spcBef>
                <a:spcPts val="533"/>
              </a:spcBef>
              <a:spcAft>
                <a:spcPct val="0"/>
              </a:spcAft>
              <a:buClr>
                <a:schemeClr val="accent1"/>
              </a:buClr>
              <a:buSzTx/>
              <a:buFont typeface="Arial"/>
              <a:buNone/>
              <a:tabLst/>
              <a:defRPr sz="1200" b="0" i="1" baseline="0">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6" marR="0" lvl="0" indent="0" algn="l" defTabSz="609510"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1812396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602274"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9" name="Text Placeholder 12"/>
          <p:cNvSpPr>
            <a:spLocks noGrp="1"/>
          </p:cNvSpPr>
          <p:nvPr>
            <p:ph type="body" sz="quarter" idx="20" hasCustomPrompt="1"/>
          </p:nvPr>
        </p:nvSpPr>
        <p:spPr>
          <a:xfrm>
            <a:off x="604079" y="2419235"/>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6394077" y="1641600"/>
            <a:ext cx="5189667" cy="4065931"/>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Tree>
    <p:extLst>
      <p:ext uri="{BB962C8B-B14F-4D97-AF65-F5344CB8AC3E}">
        <p14:creationId xmlns:p14="http://schemas.microsoft.com/office/powerpoint/2010/main" val="32768196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602274"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7" name="Text Placeholder 12"/>
          <p:cNvSpPr>
            <a:spLocks noGrp="1"/>
          </p:cNvSpPr>
          <p:nvPr>
            <p:ph type="body" sz="quarter" idx="20" hasCustomPrompt="1"/>
          </p:nvPr>
        </p:nvSpPr>
        <p:spPr>
          <a:xfrm>
            <a:off x="604079" y="2419235"/>
            <a:ext cx="5412941" cy="3292260"/>
          </a:xfrm>
          <a:prstGeom prst="rect">
            <a:avLst/>
          </a:prstGeom>
        </p:spPr>
        <p:txBody>
          <a:bodyPr>
            <a:noAutofit/>
          </a:bodyPr>
          <a:lstStyle>
            <a:lvl1pPr>
              <a:lnSpc>
                <a:spcPct val="100000"/>
              </a:lnSpc>
              <a:buClr>
                <a:schemeClr val="accent1"/>
              </a:buClr>
              <a:defRPr sz="1733"/>
            </a:lvl1pPr>
            <a:lvl2pPr>
              <a:lnSpc>
                <a:spcPct val="100000"/>
              </a:lnSpc>
              <a:buClr>
                <a:schemeClr val="accent1"/>
              </a:buClr>
              <a:defRPr sz="1733"/>
            </a:lvl2pPr>
            <a:lvl3pPr>
              <a:lnSpc>
                <a:spcPct val="100000"/>
              </a:lnSpc>
              <a:buClr>
                <a:schemeClr val="accent1"/>
              </a:buClr>
              <a:defRPr sz="1733"/>
            </a:lvl3pPr>
            <a:lvl4pPr>
              <a:lnSpc>
                <a:spcPct val="100000"/>
              </a:lnSpc>
              <a:buClr>
                <a:schemeClr val="accent1"/>
              </a:buClr>
              <a:defRPr sz="1733"/>
            </a:lvl4pPr>
            <a:lvl5pPr>
              <a:lnSpc>
                <a:spcPct val="100000"/>
              </a:lnSpc>
              <a:buClr>
                <a:schemeClr val="accent1"/>
              </a:buClr>
              <a:defRPr sz="1733"/>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6394077" y="1641601"/>
            <a:ext cx="5189667" cy="3011993"/>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24" name="Rectangle 23"/>
          <p:cNvSpPr/>
          <p:nvPr userDrawn="1"/>
        </p:nvSpPr>
        <p:spPr>
          <a:xfrm>
            <a:off x="6394078"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2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marL="0" marR="0" indent="0" algn="l" defTabSz="1219020" rtl="0" eaLnBrk="1" fontAlgn="auto" latinLnBrk="0" hangingPunct="1">
              <a:lnSpc>
                <a:spcPct val="110000"/>
              </a:lnSpc>
              <a:spcBef>
                <a:spcPts val="0"/>
              </a:spcBef>
              <a:spcAft>
                <a:spcPts val="0"/>
              </a:spcAft>
              <a:buClrTx/>
              <a:buSzTx/>
              <a:buFontTx/>
              <a:buNone/>
              <a:tabLst/>
              <a:defRPr/>
            </a:pPr>
            <a:endParaRPr lang="en-GB" sz="1200" b="0" i="1" noProof="0" dirty="0">
              <a:solidFill>
                <a:schemeClr val="bg1"/>
              </a:solidFill>
            </a:endParaRPr>
          </a:p>
          <a:p>
            <a:pPr algn="l">
              <a:lnSpc>
                <a:spcPct val="110000"/>
              </a:lnSpc>
            </a:pPr>
            <a:endParaRPr lang="en-GB" sz="1200" b="0" i="1" noProof="0" dirty="0">
              <a:solidFill>
                <a:schemeClr val="bg1"/>
              </a:solidFill>
            </a:endParaRPr>
          </a:p>
        </p:txBody>
      </p:sp>
      <p:sp>
        <p:nvSpPr>
          <p:cNvPr id="9" name="Text Placeholder 6"/>
          <p:cNvSpPr>
            <a:spLocks noGrp="1"/>
          </p:cNvSpPr>
          <p:nvPr>
            <p:ph type="body" sz="quarter" idx="22" hasCustomPrompt="1"/>
          </p:nvPr>
        </p:nvSpPr>
        <p:spPr>
          <a:xfrm>
            <a:off x="6502400" y="4773681"/>
            <a:ext cx="4978400" cy="812800"/>
          </a:xfrm>
          <a:prstGeom prst="rect">
            <a:avLst/>
          </a:prstGeom>
        </p:spPr>
        <p:txBody>
          <a:bodyPr vert="horz" lIns="0" tIns="0" rIns="0" bIns="0"/>
          <a:lstStyle>
            <a:lvl1pPr marL="98996" marR="0" indent="0" algn="l" defTabSz="609510"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6" marR="0" lvl="0" indent="0" algn="l" defTabSz="609510" rtl="0" eaLnBrk="1" fontAlgn="base" latinLnBrk="0" hangingPunct="1">
              <a:lnSpc>
                <a:spcPct val="110000"/>
              </a:lnSpc>
              <a:spcBef>
                <a:spcPts val="533"/>
              </a:spcBef>
              <a:spcAft>
                <a:spcPct val="0"/>
              </a:spcAft>
              <a:buClr>
                <a:schemeClr val="accent1"/>
              </a:buClr>
              <a:buSzTx/>
              <a:buFont typeface="Arial"/>
              <a:buNone/>
              <a:tabLst/>
              <a:defRPr/>
            </a:pPr>
            <a:r>
              <a:rPr lang="en-GB" sz="1467" b="0" i="1" noProof="0" dirty="0">
                <a:solidFill>
                  <a:schemeClr val="bg1"/>
                </a:solidFill>
              </a:rPr>
              <a:t>Caption or</a:t>
            </a:r>
            <a:r>
              <a:rPr lang="en-GB" sz="1467" b="0" i="1" baseline="0" noProof="0" dirty="0">
                <a:solidFill>
                  <a:schemeClr val="bg1"/>
                </a:solidFill>
              </a:rPr>
              <a:t> credit for a photo could be put in this space. </a:t>
            </a:r>
            <a:r>
              <a:rPr lang="en-GB" sz="1467" b="0" i="1" noProof="0" dirty="0">
                <a:solidFill>
                  <a:schemeClr val="bg1"/>
                </a:solidFill>
              </a:rPr>
              <a:t>You may adjust the height of this box</a:t>
            </a:r>
            <a:r>
              <a:rPr lang="en-GB" sz="1467" b="0" i="1" baseline="0" noProof="0" dirty="0">
                <a:solidFill>
                  <a:schemeClr val="bg1"/>
                </a:solidFill>
              </a:rPr>
              <a:t> to accommodate more or less text. Suggested number of lines of text is no less than two and no more than four.</a:t>
            </a:r>
            <a:endParaRPr lang="en-GB" sz="1467" b="0" i="1" noProof="0" dirty="0">
              <a:solidFill>
                <a:schemeClr val="bg1"/>
              </a:solidFill>
            </a:endParaRPr>
          </a:p>
        </p:txBody>
      </p:sp>
    </p:spTree>
    <p:extLst>
      <p:ext uri="{BB962C8B-B14F-4D97-AF65-F5344CB8AC3E}">
        <p14:creationId xmlns:p14="http://schemas.microsoft.com/office/powerpoint/2010/main" val="4015155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604858" y="2436483"/>
            <a:ext cx="5206276"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6369120" y="2436483"/>
            <a:ext cx="5222021" cy="3266228"/>
          </a:xfrm>
          <a:prstGeom prst="rect">
            <a:avLst/>
          </a:prstGeom>
        </p:spPr>
        <p:txBody>
          <a:bodyPr anchor="t" anchorCtr="0">
            <a:normAutofit/>
          </a:bodyPr>
          <a:lstStyle>
            <a:lvl1pPr marL="0" indent="0">
              <a:buNone/>
              <a:defRPr sz="1867">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602275"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
        <p:nvSpPr>
          <p:cNvPr id="19" name="Text Placeholder 5"/>
          <p:cNvSpPr>
            <a:spLocks noGrp="1"/>
          </p:cNvSpPr>
          <p:nvPr>
            <p:ph type="body" sz="quarter" idx="22" hasCustomPrompt="1"/>
          </p:nvPr>
        </p:nvSpPr>
        <p:spPr>
          <a:xfrm>
            <a:off x="6368648" y="1634247"/>
            <a:ext cx="5209685" cy="737544"/>
          </a:xfrm>
          <a:prstGeom prst="rect">
            <a:avLst/>
          </a:prstGeom>
        </p:spPr>
        <p:txBody>
          <a:bodyPr anchor="b" anchorCtr="0">
            <a:noAutofit/>
          </a:bodyPr>
          <a:lstStyle>
            <a:lvl1pPr marL="0" indent="0">
              <a:lnSpc>
                <a:spcPct val="100000"/>
              </a:lnSpc>
              <a:buFontTx/>
              <a:buNone/>
              <a:defRPr sz="2400" b="1" i="0"/>
            </a:lvl1pPr>
          </a:lstStyle>
          <a:p>
            <a:pPr lvl="0"/>
            <a:r>
              <a:rPr lang="en-GB" noProof="0"/>
              <a:t>Click to edit heading</a:t>
            </a:r>
          </a:p>
        </p:txBody>
      </p:sp>
    </p:spTree>
    <p:extLst>
      <p:ext uri="{BB962C8B-B14F-4D97-AF65-F5344CB8AC3E}">
        <p14:creationId xmlns:p14="http://schemas.microsoft.com/office/powerpoint/2010/main" val="3578073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595233" y="1454731"/>
            <a:ext cx="10981011" cy="4425756"/>
          </a:xfrm>
          <a:prstGeom prst="rect">
            <a:avLst/>
          </a:prstGeom>
        </p:spPr>
        <p:txBody>
          <a:bodyPr/>
          <a:lstStyle>
            <a:lvl1pPr>
              <a:lnSpc>
                <a:spcPct val="150000"/>
              </a:lnSpc>
              <a:defRPr sz="2000"/>
            </a:lvl1pPr>
            <a:lvl2pPr>
              <a:lnSpc>
                <a:spcPct val="150000"/>
              </a:lnSpc>
              <a:defRPr sz="2000"/>
            </a:lvl2pPr>
            <a:lvl3pPr>
              <a:lnSpc>
                <a:spcPct val="150000"/>
              </a:lnSpc>
              <a:defRPr sz="2000"/>
            </a:lvl3pPr>
            <a:lvl4pPr>
              <a:lnSpc>
                <a:spcPct val="150000"/>
              </a:lnSpc>
              <a:defRPr sz="2000"/>
            </a:lvl4pPr>
            <a:lvl5pPr>
              <a:lnSpc>
                <a:spcPct val="150000"/>
              </a:lnSpc>
              <a:defRPr sz="20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79352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image" Target="../media/image21.png"/><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image" Target="../media/image20.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10.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image" Target="../media/image25.png"/><Relationship Id="rId4"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image" Target="../media/image24.png"/><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1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image" Target="../media/image26.png"/><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image" Target="../media/image2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24.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4.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image" Target="../media/image26.png"/><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image" Target="../media/image2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image" Target="../media/image1.png"/><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theme" Target="../theme/theme1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7.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6.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0.png"/><Relationship Id="rId3" Type="http://schemas.openxmlformats.org/officeDocument/2006/relationships/slideLayout" Target="../slideLayouts/slideLayout54.xml"/><Relationship Id="rId21" Type="http://schemas.openxmlformats.org/officeDocument/2006/relationships/vmlDrawing" Target="../drawings/vmlDrawing1.v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8.emf"/><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oleObject" Target="../embeddings/oleObject1.bin"/><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9.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2.png"/><Relationship Id="rId4" Type="http://schemas.openxmlformats.org/officeDocument/2006/relationships/slideLayout" Target="../slideLayouts/slideLayout76.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10" Type="http://schemas.openxmlformats.org/officeDocument/2006/relationships/image" Target="../media/image2.png"/><Relationship Id="rId4" Type="http://schemas.openxmlformats.org/officeDocument/2006/relationships/slideLayout" Target="../slideLayouts/slideLayout83.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image" Target="../media/image1.png"/><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5.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6639" y="230191"/>
            <a:ext cx="10991923" cy="906196"/>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6781801" y="6389313"/>
            <a:ext cx="3693808"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800" noProof="0" dirty="0">
                <a:solidFill>
                  <a:srgbClr val="454545"/>
                </a:solidFill>
              </a:rPr>
              <a:t>© GS1</a:t>
            </a:r>
            <a:r>
              <a:rPr lang="en-GB" sz="800" baseline="0" noProof="0" dirty="0">
                <a:solidFill>
                  <a:srgbClr val="454545"/>
                </a:solidFill>
              </a:rPr>
              <a:t> </a:t>
            </a:r>
            <a:r>
              <a:rPr lang="en-GB" sz="800" noProof="0" dirty="0">
                <a:solidFill>
                  <a:srgbClr val="454545"/>
                </a:solidFill>
              </a:rPr>
              <a:t>2019</a:t>
            </a:r>
          </a:p>
        </p:txBody>
      </p:sp>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2896" y="6194843"/>
            <a:ext cx="1750185" cy="514644"/>
          </a:xfrm>
          <a:prstGeom prst="rect">
            <a:avLst/>
          </a:prstGeom>
        </p:spPr>
      </p:pic>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75015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defTabSz="1217054" eaLnBrk="0" fontAlgn="base" hangingPunct="0">
              <a:spcBef>
                <a:spcPct val="0"/>
              </a:spcBef>
              <a:spcAft>
                <a:spcPct val="0"/>
              </a:spcAft>
              <a:defRPr/>
            </a:pPr>
            <a:fld id="{4472AB7F-E8D0-4874-A9B8-335B68DC5F05}" type="slidenum">
              <a:rPr lang="en-GB" smtClean="0"/>
              <a:pPr defTabSz="1217054" eaLnBrk="0" fontAlgn="base" hangingPunct="0">
                <a:spcBef>
                  <a:spcPct val="0"/>
                </a:spcBef>
                <a:spcAft>
                  <a:spcPct val="0"/>
                </a:spcAft>
                <a:defRPr/>
              </a:pPr>
              <a:t>‹#›</a:t>
            </a:fld>
            <a:endParaRPr lang="en-GB" dirty="0"/>
          </a:p>
        </p:txBody>
      </p:sp>
      <p:sp>
        <p:nvSpPr>
          <p:cNvPr id="8" name="Rectangle 7"/>
          <p:cNvSpPr/>
          <p:nvPr userDrawn="1"/>
        </p:nvSpPr>
        <p:spPr>
          <a:xfrm>
            <a:off x="304800" y="1020337"/>
            <a:ext cx="11480800" cy="508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7054"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0" name="Text Placeholder 19"/>
          <p:cNvSpPr txBox="1">
            <a:spLocks/>
          </p:cNvSpPr>
          <p:nvPr userDrawn="1"/>
        </p:nvSpPr>
        <p:spPr>
          <a:xfrm>
            <a:off x="7408333" y="6415090"/>
            <a:ext cx="3067051" cy="134937"/>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25" rtl="0" eaLnBrk="1" fontAlgn="base" latinLnBrk="0" hangingPunct="1">
              <a:lnSpc>
                <a:spcPct val="100000"/>
              </a:lnSpc>
              <a:spcBef>
                <a:spcPct val="20000"/>
              </a:spcBef>
              <a:spcAft>
                <a:spcPct val="0"/>
              </a:spcAft>
              <a:buClr>
                <a:srgbClr val="F26334"/>
              </a:buClr>
              <a:buSzTx/>
              <a:buFont typeface="Arial"/>
              <a:buNone/>
              <a:tabLst/>
              <a:defRPr/>
            </a:pPr>
            <a:r>
              <a:rPr kumimoji="0" lang="en-US" sz="800" b="0" i="0" u="none" strike="noStrike" kern="1200" cap="none" spc="0" normalizeH="0" baseline="0" noProof="0" dirty="0">
                <a:ln>
                  <a:noFill/>
                </a:ln>
                <a:solidFill>
                  <a:srgbClr val="454545"/>
                </a:solidFill>
                <a:effectLst/>
                <a:uLnTx/>
                <a:uFillTx/>
                <a:latin typeface="Verdana"/>
                <a:ea typeface="ＭＳ Ｐゴシック" charset="0"/>
              </a:rPr>
              <a:t>© GS1 Hong Kong 2018</a:t>
            </a:r>
          </a:p>
        </p:txBody>
      </p:sp>
      <p:pic>
        <p:nvPicPr>
          <p:cNvPr id="12" name="Picture 1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96639" y="6196601"/>
            <a:ext cx="1056117" cy="499404"/>
          </a:xfrm>
          <a:prstGeom prst="rect">
            <a:avLst/>
          </a:prstGeom>
        </p:spPr>
      </p:pic>
    </p:spTree>
    <p:extLst>
      <p:ext uri="{BB962C8B-B14F-4D97-AF65-F5344CB8AC3E}">
        <p14:creationId xmlns:p14="http://schemas.microsoft.com/office/powerpoint/2010/main" val="31176731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Lst>
  <p:timing>
    <p:tnLst>
      <p:par>
        <p:cTn id="1" dur="indefinite" restart="never" nodeType="tmRoot"/>
      </p:par>
    </p:tnLst>
  </p:timing>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3DA93-AEAC-479C-8391-387AF01E36B6}" type="datetime1">
              <a:rPr lang="en-US" smtClean="0">
                <a:solidFill>
                  <a:prstClr val="black">
                    <a:tint val="75000"/>
                  </a:prstClr>
                </a:solidFill>
              </a:rPr>
              <a:pPr/>
              <a:t>10/25/2019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The Global Language of Business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813" fontAlgn="base">
              <a:spcBef>
                <a:spcPct val="0"/>
              </a:spcBef>
              <a:spcAft>
                <a:spcPct val="0"/>
              </a:spcAft>
              <a:defRPr/>
            </a:pPr>
            <a:fld id="{B4A87D38-833B-4A52-AA45-7E4278A59041}" type="slidenum">
              <a:rPr lang="en-US" altLang="en-US" smtClean="0">
                <a:solidFill>
                  <a:prstClr val="black">
                    <a:tint val="75000"/>
                  </a:prstClr>
                </a:solidFill>
                <a:ea typeface="MS PGothic" panose="020B0600070205080204" pitchFamily="34" charset="-128"/>
              </a:rPr>
              <a:pPr defTabSz="912813" fontAlgn="base">
                <a:spcBef>
                  <a:spcPct val="0"/>
                </a:spcBef>
                <a:spcAft>
                  <a:spcPct val="0"/>
                </a:spcAft>
                <a:defRPr/>
              </a:pPr>
              <a:t>‹#›</a:t>
            </a:fld>
            <a:endParaRPr lang="en-US" altLang="en-US">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17599903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7377000" y="6389313"/>
            <a:ext cx="3098609" cy="169455"/>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25" rtl="0" eaLnBrk="1" fontAlgn="base" latinLnBrk="0" hangingPunct="1">
              <a:lnSpc>
                <a:spcPct val="100000"/>
              </a:lnSpc>
              <a:spcBef>
                <a:spcPct val="20000"/>
              </a:spcBef>
              <a:spcAft>
                <a:spcPct val="0"/>
              </a:spcAft>
              <a:buClr>
                <a:srgbClr val="F26334"/>
              </a:buClr>
              <a:buSzTx/>
              <a:buFont typeface="Arial"/>
              <a:buNone/>
              <a:tabLst/>
              <a:defRPr/>
            </a:pPr>
            <a:r>
              <a:rPr kumimoji="0" lang="en-GB" sz="800" b="0" i="0" u="none" strike="noStrike" kern="1200" cap="none" spc="0" normalizeH="0" baseline="0" noProof="0" dirty="0" smtClean="0">
                <a:ln>
                  <a:noFill/>
                </a:ln>
                <a:solidFill>
                  <a:srgbClr val="454545"/>
                </a:solidFill>
                <a:effectLst/>
                <a:uLnTx/>
                <a:uFillTx/>
                <a:latin typeface="Verdana"/>
                <a:ea typeface="ＭＳ Ｐゴシック" charset="0"/>
              </a:rPr>
              <a:t>© GS1 2019</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96" y="6194747"/>
            <a:ext cx="1750185" cy="514836"/>
          </a:xfrm>
          <a:prstGeom prst="rect">
            <a:avLst/>
          </a:prstGeom>
        </p:spPr>
      </p:pic>
      <p:sp>
        <p:nvSpPr>
          <p:cNvPr id="9"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Tree>
    <p:extLst>
      <p:ext uri="{BB962C8B-B14F-4D97-AF65-F5344CB8AC3E}">
        <p14:creationId xmlns:p14="http://schemas.microsoft.com/office/powerpoint/2010/main" val="841435378"/>
      </p:ext>
    </p:extLst>
  </p:cSld>
  <p:clrMap bg1="lt1" tx1="dk1" bg2="lt2" tx2="dk2" accent1="accent1" accent2="accent2" accent3="accent3" accent4="accent4" accent5="accent5" accent6="accent6" hlink="hlink" folHlink="folHlink"/>
  <p:sldLayoutIdLst>
    <p:sldLayoutId id="2147483821" r:id="rId1"/>
    <p:sldLayoutId id="2147483822" r:id="rId2"/>
  </p:sldLayoutIdLst>
  <p:timing>
    <p:tnLst>
      <p:par>
        <p:cTn id="1" dur="indefinite" restart="never" nodeType="tmRoot"/>
      </p:par>
    </p:tnLst>
  </p:timing>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95049" y="1230575"/>
            <a:ext cx="11000051" cy="85992"/>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05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Verdana"/>
              <a:ea typeface="+mn-ea"/>
              <a:cs typeface="+mn-cs"/>
            </a:endParaRPr>
          </a:p>
        </p:txBody>
      </p:sp>
      <p:sp>
        <p:nvSpPr>
          <p:cNvPr id="11" name="Text Placeholder 19"/>
          <p:cNvSpPr txBox="1">
            <a:spLocks/>
          </p:cNvSpPr>
          <p:nvPr/>
        </p:nvSpPr>
        <p:spPr>
          <a:xfrm>
            <a:off x="7649501" y="6389313"/>
            <a:ext cx="2826108" cy="14999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25" rtl="0" eaLnBrk="1" fontAlgn="base" latinLnBrk="0" hangingPunct="1">
              <a:lnSpc>
                <a:spcPct val="100000"/>
              </a:lnSpc>
              <a:spcBef>
                <a:spcPct val="20000"/>
              </a:spcBef>
              <a:spcAft>
                <a:spcPct val="0"/>
              </a:spcAft>
              <a:buClr>
                <a:srgbClr val="F26334"/>
              </a:buClr>
              <a:buSzTx/>
              <a:buFont typeface="Arial"/>
              <a:buNone/>
              <a:tabLst/>
              <a:defRPr/>
            </a:pPr>
            <a:r>
              <a:rPr kumimoji="0" lang="en-GB" sz="800" b="0" i="0" u="none" strike="noStrike" kern="1200" cap="none" spc="0" normalizeH="0" baseline="0" noProof="0" dirty="0" smtClean="0">
                <a:ln>
                  <a:noFill/>
                </a:ln>
                <a:solidFill>
                  <a:srgbClr val="454545"/>
                </a:solidFill>
                <a:effectLst/>
                <a:uLnTx/>
                <a:uFillTx/>
                <a:latin typeface="Verdana"/>
                <a:ea typeface="ＭＳ Ｐゴシック" charset="0"/>
              </a:rPr>
              <a:t>© GS1 2019</a:t>
            </a:r>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2896" y="6194747"/>
            <a:ext cx="1750185" cy="514836"/>
          </a:xfrm>
          <a:prstGeom prst="rect">
            <a:avLst/>
          </a:prstGeom>
        </p:spPr>
      </p:pic>
      <p:sp>
        <p:nvSpPr>
          <p:cNvPr id="13"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16" name="Title Placeholder 1"/>
          <p:cNvSpPr>
            <a:spLocks noGrp="1"/>
          </p:cNvSpPr>
          <p:nvPr>
            <p:ph type="title"/>
          </p:nvPr>
        </p:nvSpPr>
        <p:spPr bwMode="auto">
          <a:xfrm>
            <a:off x="596640" y="230191"/>
            <a:ext cx="9969761" cy="906196"/>
          </a:xfrm>
          <a:prstGeom prst="rect">
            <a:avLst/>
          </a:prstGeom>
          <a:noFill/>
          <a:ln>
            <a:noFill/>
          </a:ln>
          <a:extLst/>
        </p:spPr>
        <p:txBody>
          <a:bodyPr vert="horz" wrap="square" lIns="0" tIns="45716" rIns="0" bIns="45716" numCol="1" anchor="ctr" anchorCtr="0" compatLnSpc="1">
            <a:prstTxWarp prst="textNoShape">
              <a:avLst/>
            </a:prstTxWarp>
          </a:bodyPr>
          <a:lstStyle/>
          <a:p>
            <a:pPr lvl="0"/>
            <a:r>
              <a:rPr lang="en-GB" noProof="0" smtClean="0"/>
              <a:t>Click to Edit Title</a:t>
            </a:r>
            <a:endParaRPr lang="en-GB" noProof="0"/>
          </a:p>
        </p:txBody>
      </p:sp>
      <p:sp>
        <p:nvSpPr>
          <p:cNvPr id="8" name="Rectangle 7"/>
          <p:cNvSpPr/>
          <p:nvPr/>
        </p:nvSpPr>
        <p:spPr>
          <a:xfrm>
            <a:off x="10666919" y="220423"/>
            <a:ext cx="923584" cy="923584"/>
          </a:xfrm>
          <a:prstGeom prst="rect">
            <a:avLst/>
          </a:prstGeom>
          <a:blipFill rotWithShape="1">
            <a:blip r:embed="rId23"/>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05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88B8D"/>
              </a:solidFill>
              <a:effectLst/>
              <a:uLnTx/>
              <a:uFillTx/>
              <a:latin typeface="Verdana"/>
              <a:ea typeface="+mn-ea"/>
              <a:cs typeface="+mn-cs"/>
            </a:endParaRPr>
          </a:p>
        </p:txBody>
      </p:sp>
    </p:spTree>
    <p:extLst>
      <p:ext uri="{BB962C8B-B14F-4D97-AF65-F5344CB8AC3E}">
        <p14:creationId xmlns:p14="http://schemas.microsoft.com/office/powerpoint/2010/main" val="9017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Lst>
  <p:timing>
    <p:tnLst>
      <p:par>
        <p:cTn id="1" dur="indefinite" restart="never" nodeType="tmRoot"/>
      </p:par>
    </p:tnLst>
  </p:timing>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595049" y="1230575"/>
            <a:ext cx="11000051" cy="85992"/>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05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Verdana"/>
              <a:ea typeface="+mn-ea"/>
              <a:cs typeface="+mn-cs"/>
            </a:endParaRPr>
          </a:p>
        </p:txBody>
      </p:sp>
      <p:sp>
        <p:nvSpPr>
          <p:cNvPr id="11" name="Text Placeholder 19"/>
          <p:cNvSpPr txBox="1">
            <a:spLocks/>
          </p:cNvSpPr>
          <p:nvPr/>
        </p:nvSpPr>
        <p:spPr>
          <a:xfrm>
            <a:off x="7649501" y="6389313"/>
            <a:ext cx="2826108" cy="14999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25" rtl="0" eaLnBrk="1" fontAlgn="base" latinLnBrk="0" hangingPunct="1">
              <a:lnSpc>
                <a:spcPct val="100000"/>
              </a:lnSpc>
              <a:spcBef>
                <a:spcPct val="20000"/>
              </a:spcBef>
              <a:spcAft>
                <a:spcPct val="0"/>
              </a:spcAft>
              <a:buClr>
                <a:srgbClr val="F26334"/>
              </a:buClr>
              <a:buSzTx/>
              <a:buFont typeface="Arial"/>
              <a:buNone/>
              <a:tabLst/>
              <a:defRPr/>
            </a:pPr>
            <a:r>
              <a:rPr kumimoji="0" lang="en-GB" sz="800" b="0" i="0" u="none" strike="noStrike" kern="1200" cap="none" spc="0" normalizeH="0" baseline="0" noProof="0" dirty="0" smtClean="0">
                <a:ln>
                  <a:noFill/>
                </a:ln>
                <a:solidFill>
                  <a:srgbClr val="454545"/>
                </a:solidFill>
                <a:effectLst/>
                <a:uLnTx/>
                <a:uFillTx/>
                <a:latin typeface="Verdana"/>
                <a:ea typeface="ＭＳ Ｐゴシック" charset="0"/>
              </a:rPr>
              <a:t>© GS1 2018</a:t>
            </a:r>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2896" y="6194747"/>
            <a:ext cx="1750185" cy="514836"/>
          </a:xfrm>
          <a:prstGeom prst="rect">
            <a:avLst/>
          </a:prstGeom>
        </p:spPr>
      </p:pic>
      <p:sp>
        <p:nvSpPr>
          <p:cNvPr id="13"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defTabSz="1219050" fontAlgn="base">
              <a:spcAft>
                <a:spcPct val="0"/>
              </a:spcAft>
              <a:defRPr/>
            </a:pPr>
            <a:fld id="{4472AB7F-E8D0-4874-A9B8-335B68DC5F05}" type="slidenum">
              <a:rPr lang="en-GB" smtClean="0"/>
              <a:pPr defTabSz="1219050" fontAlgn="base">
                <a:spcAft>
                  <a:spcPct val="0"/>
                </a:spcAft>
                <a:defRPr/>
              </a:pPr>
              <a:t>‹#›</a:t>
            </a:fld>
            <a:endParaRPr lang="en-GB"/>
          </a:p>
        </p:txBody>
      </p:sp>
      <p:sp>
        <p:nvSpPr>
          <p:cNvPr id="16" name="Title Placeholder 1"/>
          <p:cNvSpPr>
            <a:spLocks noGrp="1"/>
          </p:cNvSpPr>
          <p:nvPr>
            <p:ph type="title"/>
          </p:nvPr>
        </p:nvSpPr>
        <p:spPr bwMode="auto">
          <a:xfrm>
            <a:off x="596640" y="230191"/>
            <a:ext cx="9969761" cy="906196"/>
          </a:xfrm>
          <a:prstGeom prst="rect">
            <a:avLst/>
          </a:prstGeom>
          <a:noFill/>
          <a:ln>
            <a:noFill/>
          </a:ln>
          <a:extLst/>
        </p:spPr>
        <p:txBody>
          <a:bodyPr vert="horz" wrap="square" lIns="0" tIns="45716" rIns="0" bIns="45716" numCol="1" anchor="ctr" anchorCtr="0" compatLnSpc="1">
            <a:prstTxWarp prst="textNoShape">
              <a:avLst/>
            </a:prstTxWarp>
          </a:bodyPr>
          <a:lstStyle/>
          <a:p>
            <a:pPr lvl="0"/>
            <a:r>
              <a:rPr lang="en-GB" noProof="0" smtClean="0"/>
              <a:t>Click to Edit Title</a:t>
            </a:r>
            <a:endParaRPr lang="en-GB" noProof="0"/>
          </a:p>
        </p:txBody>
      </p:sp>
      <p:sp>
        <p:nvSpPr>
          <p:cNvPr id="8" name="Rectangle 7"/>
          <p:cNvSpPr/>
          <p:nvPr/>
        </p:nvSpPr>
        <p:spPr>
          <a:xfrm>
            <a:off x="10666919" y="220423"/>
            <a:ext cx="923584" cy="923584"/>
          </a:xfrm>
          <a:prstGeom prst="rect">
            <a:avLst/>
          </a:prstGeom>
          <a:blipFill rotWithShape="1">
            <a:blip r:embed="rId23"/>
            <a:stretch>
              <a:fillRect/>
            </a:stretch>
          </a:blip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05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888B8D"/>
              </a:solidFill>
              <a:effectLst/>
              <a:uLnTx/>
              <a:uFillTx/>
              <a:latin typeface="Verdana"/>
              <a:ea typeface="+mn-ea"/>
              <a:cs typeface="+mn-cs"/>
            </a:endParaRPr>
          </a:p>
        </p:txBody>
      </p:sp>
    </p:spTree>
    <p:extLst>
      <p:ext uri="{BB962C8B-B14F-4D97-AF65-F5344CB8AC3E}">
        <p14:creationId xmlns:p14="http://schemas.microsoft.com/office/powerpoint/2010/main" val="235001468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Lst>
  <p:timing>
    <p:tnLst>
      <p:par>
        <p:cTn id="1" dur="indefinite" restart="never" nodeType="tmRoot"/>
      </p:par>
    </p:tnLst>
  </p:timing>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6639" y="230191"/>
            <a:ext cx="10991923" cy="906196"/>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6781801" y="6389313"/>
            <a:ext cx="3693808"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55" rtl="0" eaLnBrk="1" fontAlgn="base" latinLnBrk="0" hangingPunct="1">
              <a:lnSpc>
                <a:spcPct val="100000"/>
              </a:lnSpc>
              <a:spcBef>
                <a:spcPct val="20000"/>
              </a:spcBef>
              <a:spcAft>
                <a:spcPct val="0"/>
              </a:spcAft>
              <a:buClr>
                <a:srgbClr val="F26334"/>
              </a:buClr>
              <a:buSzTx/>
              <a:buFont typeface="Arial"/>
              <a:buNone/>
              <a:tabLst/>
              <a:defRPr/>
            </a:pPr>
            <a:r>
              <a:rPr kumimoji="0" lang="en-GB" sz="800" b="0" i="0" u="none" strike="noStrike" kern="1200" cap="none" spc="0" normalizeH="0" baseline="0" noProof="0" dirty="0">
                <a:ln>
                  <a:noFill/>
                </a:ln>
                <a:solidFill>
                  <a:srgbClr val="454545"/>
                </a:solidFill>
                <a:effectLst/>
                <a:uLnTx/>
                <a:uFillTx/>
                <a:latin typeface="Verdana"/>
                <a:ea typeface="ＭＳ Ｐゴシック" charset="0"/>
              </a:rPr>
              <a:t>© GS1 2019</a:t>
            </a:r>
          </a:p>
        </p:txBody>
      </p:sp>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2896" y="6194843"/>
            <a:ext cx="1750185" cy="514644"/>
          </a:xfrm>
          <a:prstGeom prst="rect">
            <a:avLst/>
          </a:prstGeom>
        </p:spPr>
      </p:pic>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284002484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Lst>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3DA93-AEAC-479C-8391-387AF01E36B6}" type="datetime1">
              <a:rPr lang="en-US" smtClean="0"/>
              <a:pPr/>
              <a:t>10/25/2019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Global Language of Business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2813" fontAlgn="base">
              <a:spcBef>
                <a:spcPct val="0"/>
              </a:spcBef>
              <a:spcAft>
                <a:spcPct val="0"/>
              </a:spcAft>
              <a:defRPr/>
            </a:pPr>
            <a:fld id="{B4A87D38-833B-4A52-AA45-7E4278A59041}" type="slidenum">
              <a:rPr lang="en-US" altLang="en-US" smtClean="0">
                <a:ea typeface="MS PGothic" panose="020B0600070205080204" pitchFamily="34" charset="-128"/>
              </a:rPr>
              <a:pPr defTabSz="912813" fontAlgn="base">
                <a:spcBef>
                  <a:spcPct val="0"/>
                </a:spcBef>
                <a:spcAft>
                  <a:spcPct val="0"/>
                </a:spcAft>
                <a:defRPr/>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1799081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728133" y="230188"/>
            <a:ext cx="10744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16" rIns="91431" bIns="45716" numCol="1" anchor="ctr" anchorCtr="0" compatLnSpc="1">
            <a:prstTxWarp prst="textNoShape">
              <a:avLst/>
            </a:prstTxWarp>
          </a:bodyPr>
          <a:lstStyle/>
          <a:p>
            <a:pPr lvl="0"/>
            <a:r>
              <a:rPr lang="en-US" altLang="zh-TW"/>
              <a:t>Click to Edit Title</a:t>
            </a:r>
          </a:p>
        </p:txBody>
      </p:sp>
      <p:sp>
        <p:nvSpPr>
          <p:cNvPr id="15" name="Text Placeholder 19"/>
          <p:cNvSpPr txBox="1">
            <a:spLocks/>
          </p:cNvSpPr>
          <p:nvPr/>
        </p:nvSpPr>
        <p:spPr>
          <a:xfrm>
            <a:off x="7408333" y="6415089"/>
            <a:ext cx="3067051" cy="134937"/>
          </a:xfrm>
          <a:prstGeom prst="rect">
            <a:avLst/>
          </a:prstGeom>
        </p:spPr>
        <p:txBody>
          <a:bodyPr lIns="0" tIns="0" rIns="0" bIns="0"/>
          <a:lstStyle/>
          <a:p>
            <a:pPr algn="r" defTabSz="455613">
              <a:spcBef>
                <a:spcPct val="20000"/>
              </a:spcBef>
              <a:buClr>
                <a:schemeClr val="accent1"/>
              </a:buClr>
              <a:buFont typeface="Arial" pitchFamily="34" charset="0"/>
              <a:buNone/>
              <a:defRPr/>
            </a:pPr>
            <a:r>
              <a:rPr kumimoji="0" lang="en-US" altLang="zh-TW" sz="600">
                <a:solidFill>
                  <a:srgbClr val="454545"/>
                </a:solidFill>
                <a:ea typeface="ＭＳ Ｐゴシック" pitchFamily="34" charset="-128"/>
              </a:rPr>
              <a:t>© GS1 Hong Kong 2015</a:t>
            </a:r>
          </a:p>
        </p:txBody>
      </p:sp>
      <p:pic>
        <p:nvPicPr>
          <p:cNvPr id="4100" name="Picture 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04851" y="6243638"/>
            <a:ext cx="201718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9"/>
          <p:cNvSpPr>
            <a:spLocks noGrp="1"/>
          </p:cNvSpPr>
          <p:nvPr>
            <p:ph type="sldNum" sz="quarter" idx="4"/>
          </p:nvPr>
        </p:nvSpPr>
        <p:spPr>
          <a:xfrm>
            <a:off x="11142133" y="6350001"/>
            <a:ext cx="330200" cy="200025"/>
          </a:xfrm>
          <a:prstGeom prst="rect">
            <a:avLst/>
          </a:prstGeom>
        </p:spPr>
        <p:txBody>
          <a:bodyPr vert="horz" wrap="square" lIns="0" tIns="0" rIns="0" bIns="0" numCol="1" anchor="ctr" anchorCtr="0" compatLnSpc="1">
            <a:prstTxWarp prst="textNoShape">
              <a:avLst/>
            </a:prstTxWarp>
          </a:bodyPr>
          <a:lstStyle>
            <a:lvl1pPr algn="r">
              <a:defRPr kumimoji="0" sz="800">
                <a:solidFill>
                  <a:srgbClr val="454545"/>
                </a:solidFill>
                <a:ea typeface="MS PGothic" panose="020B0600070205080204" pitchFamily="34" charset="-128"/>
              </a:defRPr>
            </a:lvl1pPr>
          </a:lstStyle>
          <a:p>
            <a:fld id="{5CDAFED6-1429-4D89-9722-C030D55BB95A}" type="slidenum">
              <a:rPr lang="en-US" altLang="zh-TW"/>
              <a:pPr/>
              <a:t>‹#›</a:t>
            </a:fld>
            <a:endParaRPr lang="en-US" altLang="zh-TW"/>
          </a:p>
        </p:txBody>
      </p:sp>
    </p:spTree>
    <p:extLst>
      <p:ext uri="{BB962C8B-B14F-4D97-AF65-F5344CB8AC3E}">
        <p14:creationId xmlns:p14="http://schemas.microsoft.com/office/powerpoint/2010/main" val="107756810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hf hdr="0" ftr="0" dt="0"/>
  <p:txStyles>
    <p:titleStyle>
      <a:lvl1pPr algn="l" defTabSz="455613" rtl="0" eaLnBrk="0" fontAlgn="base" hangingPunct="0">
        <a:spcBef>
          <a:spcPct val="0"/>
        </a:spcBef>
        <a:spcAft>
          <a:spcPct val="0"/>
        </a:spcAft>
        <a:defRPr sz="2800" kern="1200">
          <a:solidFill>
            <a:schemeClr val="tx2"/>
          </a:solidFill>
          <a:latin typeface="Verdana"/>
          <a:ea typeface="MS PGothic" pitchFamily="34" charset="-128"/>
          <a:cs typeface="Verdana"/>
        </a:defRPr>
      </a:lvl1pPr>
      <a:lvl2pPr algn="l" defTabSz="455613" rtl="0" eaLnBrk="0" fontAlgn="base" hangingPunct="0">
        <a:spcBef>
          <a:spcPct val="0"/>
        </a:spcBef>
        <a:spcAft>
          <a:spcPct val="0"/>
        </a:spcAft>
        <a:defRPr sz="2800">
          <a:solidFill>
            <a:schemeClr val="tx2"/>
          </a:solidFill>
          <a:latin typeface="Verdana" pitchFamily="34" charset="0"/>
          <a:ea typeface="MS PGothic" pitchFamily="34" charset="-128"/>
          <a:cs typeface="Verdana" pitchFamily="34" charset="0"/>
        </a:defRPr>
      </a:lvl2pPr>
      <a:lvl3pPr algn="l" defTabSz="455613" rtl="0" eaLnBrk="0" fontAlgn="base" hangingPunct="0">
        <a:spcBef>
          <a:spcPct val="0"/>
        </a:spcBef>
        <a:spcAft>
          <a:spcPct val="0"/>
        </a:spcAft>
        <a:defRPr sz="2800">
          <a:solidFill>
            <a:schemeClr val="tx2"/>
          </a:solidFill>
          <a:latin typeface="Verdana" pitchFamily="34" charset="0"/>
          <a:ea typeface="MS PGothic" pitchFamily="34" charset="-128"/>
          <a:cs typeface="Verdana" pitchFamily="34" charset="0"/>
        </a:defRPr>
      </a:lvl3pPr>
      <a:lvl4pPr algn="l" defTabSz="455613" rtl="0" eaLnBrk="0" fontAlgn="base" hangingPunct="0">
        <a:spcBef>
          <a:spcPct val="0"/>
        </a:spcBef>
        <a:spcAft>
          <a:spcPct val="0"/>
        </a:spcAft>
        <a:defRPr sz="2800">
          <a:solidFill>
            <a:schemeClr val="tx2"/>
          </a:solidFill>
          <a:latin typeface="Verdana" pitchFamily="34" charset="0"/>
          <a:ea typeface="MS PGothic" pitchFamily="34" charset="-128"/>
          <a:cs typeface="Verdana" pitchFamily="34" charset="0"/>
        </a:defRPr>
      </a:lvl4pPr>
      <a:lvl5pPr algn="l" defTabSz="455613" rtl="0" eaLnBrk="0" fontAlgn="base" hangingPunct="0">
        <a:spcBef>
          <a:spcPct val="0"/>
        </a:spcBef>
        <a:spcAft>
          <a:spcPct val="0"/>
        </a:spcAft>
        <a:defRPr sz="2800">
          <a:solidFill>
            <a:schemeClr val="tx2"/>
          </a:solidFill>
          <a:latin typeface="Verdana" pitchFamily="34" charset="0"/>
          <a:ea typeface="MS PGothic" pitchFamily="34" charset="-128"/>
          <a:cs typeface="Verdana" pitchFamily="34"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8775" indent="-285750" algn="l" defTabSz="455613" rtl="0" eaLnBrk="0" fontAlgn="base" hangingPunct="0">
        <a:lnSpc>
          <a:spcPct val="110000"/>
        </a:lnSpc>
        <a:spcBef>
          <a:spcPts val="400"/>
        </a:spcBef>
        <a:spcAft>
          <a:spcPct val="0"/>
        </a:spcAft>
        <a:buClr>
          <a:schemeClr val="accent1"/>
        </a:buClr>
        <a:buFont typeface="Arial" panose="020B0604020202020204" pitchFamily="34" charset="0"/>
        <a:buChar char="•"/>
        <a:defRPr sz="1700" kern="1200">
          <a:solidFill>
            <a:schemeClr val="tx2"/>
          </a:solidFill>
          <a:latin typeface="Verdana"/>
          <a:ea typeface="MS PGothic" pitchFamily="34" charset="-128"/>
          <a:cs typeface="Verdana"/>
        </a:defRPr>
      </a:lvl1pPr>
      <a:lvl2pPr marL="557213" indent="-285750" algn="l" defTabSz="455613" rtl="0" eaLnBrk="0" fontAlgn="base" hangingPunct="0">
        <a:lnSpc>
          <a:spcPct val="110000"/>
        </a:lnSpc>
        <a:spcBef>
          <a:spcPts val="400"/>
        </a:spcBef>
        <a:spcAft>
          <a:spcPct val="0"/>
        </a:spcAft>
        <a:buClr>
          <a:schemeClr val="accent1"/>
        </a:buClr>
        <a:buFont typeface="Lucida Grande"/>
        <a:buChar char="­"/>
        <a:defRPr sz="1700" kern="1200">
          <a:solidFill>
            <a:schemeClr val="tx2"/>
          </a:solidFill>
          <a:latin typeface="Verdana"/>
          <a:ea typeface="MS PGothic" pitchFamily="34" charset="-128"/>
          <a:cs typeface="Verdana"/>
        </a:defRPr>
      </a:lvl2pPr>
      <a:lvl3pPr marL="823913" indent="-285750" algn="l" defTabSz="455613" rtl="0" eaLnBrk="0" fontAlgn="base" hangingPunct="0">
        <a:lnSpc>
          <a:spcPct val="110000"/>
        </a:lnSpc>
        <a:spcBef>
          <a:spcPts val="400"/>
        </a:spcBef>
        <a:spcAft>
          <a:spcPct val="0"/>
        </a:spcAft>
        <a:buClr>
          <a:schemeClr val="accent1"/>
        </a:buClr>
        <a:buFont typeface="Arial" panose="020B0604020202020204" pitchFamily="34" charset="0"/>
        <a:buChar char="•"/>
        <a:defRPr sz="1700" kern="1200">
          <a:solidFill>
            <a:schemeClr val="tx2"/>
          </a:solidFill>
          <a:latin typeface="Verdana"/>
          <a:ea typeface="MS PGothic" pitchFamily="34" charset="-128"/>
          <a:cs typeface="Verdana"/>
        </a:defRPr>
      </a:lvl3pPr>
      <a:lvl4pPr marL="1050925" indent="-227013" algn="l" defTabSz="455613" rtl="0" eaLnBrk="0" fontAlgn="base" hangingPunct="0">
        <a:lnSpc>
          <a:spcPct val="110000"/>
        </a:lnSpc>
        <a:spcBef>
          <a:spcPts val="400"/>
        </a:spcBef>
        <a:spcAft>
          <a:spcPct val="0"/>
        </a:spcAft>
        <a:buClr>
          <a:schemeClr val="accent1"/>
        </a:buClr>
        <a:buFont typeface="Lucida Grande"/>
        <a:buChar char="­"/>
        <a:defRPr sz="1700" kern="1200">
          <a:solidFill>
            <a:schemeClr val="tx2"/>
          </a:solidFill>
          <a:latin typeface="Verdana"/>
          <a:ea typeface="MS PGothic" pitchFamily="34" charset="-128"/>
          <a:cs typeface="Verdana"/>
        </a:defRPr>
      </a:lvl4pPr>
      <a:lvl5pPr marL="1266825" indent="-227013" algn="l" defTabSz="455613" rtl="0" eaLnBrk="0" fontAlgn="base" hangingPunct="0">
        <a:lnSpc>
          <a:spcPct val="110000"/>
        </a:lnSpc>
        <a:spcBef>
          <a:spcPts val="400"/>
        </a:spcBef>
        <a:spcAft>
          <a:spcPct val="0"/>
        </a:spcAft>
        <a:buClr>
          <a:schemeClr val="accent1"/>
        </a:buClr>
        <a:buSzPct val="100000"/>
        <a:buFont typeface="Arial" panose="020B0604020202020204" pitchFamily="34" charset="0"/>
        <a:buChar char="•"/>
        <a:defRPr sz="1700" kern="1200">
          <a:solidFill>
            <a:schemeClr val="tx2"/>
          </a:solidFill>
          <a:latin typeface="Verdana"/>
          <a:ea typeface="MS PGothic" pitchFamily="34" charset="-128"/>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013" name="think-cell Slide" r:id="rId24" imgW="360" imgH="360" progId="">
                  <p:embed/>
                </p:oleObj>
              </mc:Choice>
              <mc:Fallback>
                <p:oleObj name="think-cell Slide" r:id="rId24" imgW="360" imgH="360" progId="">
                  <p:embed/>
                  <p:pic>
                    <p:nvPicPr>
                      <p:cNvPr id="2"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Title Placeholder 1"/>
          <p:cNvSpPr>
            <a:spLocks noGrp="1"/>
          </p:cNvSpPr>
          <p:nvPr>
            <p:ph type="title"/>
          </p:nvPr>
        </p:nvSpPr>
        <p:spPr bwMode="auto">
          <a:xfrm>
            <a:off x="596639" y="230191"/>
            <a:ext cx="10991923" cy="906196"/>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9652000" y="6389313"/>
            <a:ext cx="823609" cy="157120"/>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800" noProof="0" dirty="0">
                <a:solidFill>
                  <a:srgbClr val="454545"/>
                </a:solidFill>
              </a:rPr>
              <a:t>© GS1</a:t>
            </a:r>
            <a:r>
              <a:rPr lang="en-GB" sz="800" baseline="0" noProof="0" dirty="0">
                <a:solidFill>
                  <a:srgbClr val="454545"/>
                </a:solidFill>
              </a:rPr>
              <a:t> </a:t>
            </a:r>
            <a:r>
              <a:rPr lang="en-GB" sz="800" noProof="0" dirty="0">
                <a:solidFill>
                  <a:srgbClr val="454545"/>
                </a:solidFill>
              </a:rPr>
              <a:t>2017</a:t>
            </a:r>
          </a:p>
        </p:txBody>
      </p:sp>
      <p:pic>
        <p:nvPicPr>
          <p:cNvPr id="6" name="Picture 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82896" y="6194747"/>
            <a:ext cx="1750185" cy="514836"/>
          </a:xfrm>
          <a:prstGeom prst="rect">
            <a:avLst/>
          </a:prstGeom>
        </p:spPr>
      </p:pic>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704120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591" y="874292"/>
            <a:ext cx="2839483" cy="834955"/>
          </a:xfrm>
          <a:prstGeom prst="rect">
            <a:avLst/>
          </a:prstGeom>
        </p:spPr>
      </p:pic>
      <p:pic>
        <p:nvPicPr>
          <p:cNvPr id="9" name="Picture 8" descr="14GSGL0011_D08_PPT_Cover_Global-Language-of-Busine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4334" y="1287911"/>
            <a:ext cx="1905879" cy="103348"/>
          </a:xfrm>
          <a:prstGeom prst="rect">
            <a:avLst/>
          </a:prstGeom>
        </p:spPr>
      </p:pic>
    </p:spTree>
    <p:extLst>
      <p:ext uri="{BB962C8B-B14F-4D97-AF65-F5344CB8AC3E}">
        <p14:creationId xmlns:p14="http://schemas.microsoft.com/office/powerpoint/2010/main" val="3737529737"/>
      </p:ext>
    </p:extLst>
  </p:cSld>
  <p:clrMap bg1="lt1" tx1="dk1" bg2="lt2" tx2="dk2" accent1="accent1" accent2="accent2" accent3="accent3" accent4="accent4" accent5="accent5" accent6="accent6" hlink="hlink" folHlink="folHlink"/>
  <p:sldLayoutIdLst>
    <p:sldLayoutId id="2147483737" r:id="rId1"/>
    <p:sldLayoutId id="2147483738" r:id="rId2"/>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6781801" y="6389313"/>
            <a:ext cx="3693808"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800" noProof="0" dirty="0">
                <a:solidFill>
                  <a:srgbClr val="454545"/>
                </a:solidFill>
              </a:rPr>
              <a:t>© GS1</a:t>
            </a:r>
            <a:r>
              <a:rPr lang="en-GB" sz="800" baseline="0" noProof="0" dirty="0">
                <a:solidFill>
                  <a:srgbClr val="454545"/>
                </a:solidFill>
              </a:rPr>
              <a:t> </a:t>
            </a:r>
            <a:r>
              <a:rPr lang="en-GB" sz="800" noProof="0" dirty="0">
                <a:solidFill>
                  <a:srgbClr val="454545"/>
                </a:solidFill>
              </a:rPr>
              <a:t>2018</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896" y="6194843"/>
            <a:ext cx="1750185" cy="514644"/>
          </a:xfrm>
          <a:prstGeom prst="rect">
            <a:avLst/>
          </a:prstGeom>
        </p:spPr>
      </p:pic>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8" name="Rectangle 7"/>
          <p:cNvSpPr/>
          <p:nvPr userDrawn="1"/>
        </p:nvSpPr>
        <p:spPr>
          <a:xfrm>
            <a:off x="304800" y="1020337"/>
            <a:ext cx="11480800" cy="508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noProof="0" dirty="0"/>
          </a:p>
        </p:txBody>
      </p:sp>
    </p:spTree>
    <p:extLst>
      <p:ext uri="{BB962C8B-B14F-4D97-AF65-F5344CB8AC3E}">
        <p14:creationId xmlns:p14="http://schemas.microsoft.com/office/powerpoint/2010/main" val="12690317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6781801" y="6389313"/>
            <a:ext cx="3693808"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26334"/>
              </a:buClr>
            </a:pPr>
            <a:r>
              <a:rPr lang="en-GB" sz="800" dirty="0">
                <a:solidFill>
                  <a:srgbClr val="454545"/>
                </a:solidFill>
              </a:rPr>
              <a:t>© GS1 2018</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897" y="6194843"/>
            <a:ext cx="1750185" cy="514644"/>
          </a:xfrm>
          <a:prstGeom prst="rect">
            <a:avLst/>
          </a:prstGeom>
        </p:spPr>
      </p:pic>
      <p:sp>
        <p:nvSpPr>
          <p:cNvPr id="7" name="Slide Number Placeholder 9"/>
          <p:cNvSpPr>
            <a:spLocks noGrp="1"/>
          </p:cNvSpPr>
          <p:nvPr>
            <p:ph type="sldNum" sz="quarter" idx="4"/>
          </p:nvPr>
        </p:nvSpPr>
        <p:spPr>
          <a:xfrm>
            <a:off x="11263315" y="6346175"/>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defTabSz="1219020" fontAlgn="base">
              <a:spcAft>
                <a:spcPct val="0"/>
              </a:spcAft>
              <a:defRPr/>
            </a:pPr>
            <a:fld id="{4472AB7F-E8D0-4874-A9B8-335B68DC5F05}" type="slidenum">
              <a:rPr lang="en-GB" smtClean="0"/>
              <a:pPr defTabSz="1219020" fontAlgn="base">
                <a:spcAft>
                  <a:spcPct val="0"/>
                </a:spcAft>
                <a:defRPr/>
              </a:pPr>
              <a:t>‹#›</a:t>
            </a:fld>
            <a:endParaRPr lang="en-GB" dirty="0"/>
          </a:p>
        </p:txBody>
      </p:sp>
      <p:sp>
        <p:nvSpPr>
          <p:cNvPr id="8" name="Rectangle 7"/>
          <p:cNvSpPr/>
          <p:nvPr userDrawn="1"/>
        </p:nvSpPr>
        <p:spPr>
          <a:xfrm>
            <a:off x="304800" y="1020337"/>
            <a:ext cx="11480800" cy="508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20"/>
            <a:endParaRPr lang="en-GB" sz="2400" dirty="0">
              <a:solidFill>
                <a:prstClr val="white"/>
              </a:solidFill>
            </a:endParaRPr>
          </a:p>
        </p:txBody>
      </p:sp>
    </p:spTree>
    <p:extLst>
      <p:ext uri="{BB962C8B-B14F-4D97-AF65-F5344CB8AC3E}">
        <p14:creationId xmlns:p14="http://schemas.microsoft.com/office/powerpoint/2010/main" val="121317253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hf hdr="0" ftr="0" dt="0"/>
  <p:txStyles>
    <p:titleStyle>
      <a:lvl1pPr algn="l" defTabSz="609510"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1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2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3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042"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76" marR="0" indent="-380981" algn="l" defTabSz="609510"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63" marR="0" indent="-380981" algn="l" defTabSz="609510"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46" indent="-380981" algn="l" defTabSz="609510"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30" indent="-304755" algn="l" defTabSz="609510"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16" indent="-304755" algn="l" defTabSz="609510"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04" indent="-304755" algn="l" defTabSz="609510" rtl="0" eaLnBrk="1" latinLnBrk="0" hangingPunct="1">
        <a:spcBef>
          <a:spcPct val="20000"/>
        </a:spcBef>
        <a:buFont typeface="Arial"/>
        <a:buChar char="•"/>
        <a:defRPr sz="2667" kern="1200">
          <a:solidFill>
            <a:schemeClr val="tx1"/>
          </a:solidFill>
          <a:latin typeface="+mn-lt"/>
          <a:ea typeface="+mn-ea"/>
          <a:cs typeface="+mn-cs"/>
        </a:defRPr>
      </a:lvl6pPr>
      <a:lvl7pPr marL="3961814" indent="-304755" algn="l" defTabSz="609510" rtl="0" eaLnBrk="1" latinLnBrk="0" hangingPunct="1">
        <a:spcBef>
          <a:spcPct val="20000"/>
        </a:spcBef>
        <a:buFont typeface="Arial"/>
        <a:buChar char="•"/>
        <a:defRPr sz="2667" kern="1200">
          <a:solidFill>
            <a:schemeClr val="tx1"/>
          </a:solidFill>
          <a:latin typeface="+mn-lt"/>
          <a:ea typeface="+mn-ea"/>
          <a:cs typeface="+mn-cs"/>
        </a:defRPr>
      </a:lvl7pPr>
      <a:lvl8pPr marL="4571324" indent="-304755" algn="l" defTabSz="609510" rtl="0" eaLnBrk="1" latinLnBrk="0" hangingPunct="1">
        <a:spcBef>
          <a:spcPct val="20000"/>
        </a:spcBef>
        <a:buFont typeface="Arial"/>
        <a:buChar char="•"/>
        <a:defRPr sz="2667" kern="1200">
          <a:solidFill>
            <a:schemeClr val="tx1"/>
          </a:solidFill>
          <a:latin typeface="+mn-lt"/>
          <a:ea typeface="+mn-ea"/>
          <a:cs typeface="+mn-cs"/>
        </a:defRPr>
      </a:lvl8pPr>
      <a:lvl9pPr marL="5180836" indent="-304755" algn="l" defTabSz="60951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10" rtl="0" eaLnBrk="1" latinLnBrk="0" hangingPunct="1">
        <a:defRPr sz="2400" kern="1200">
          <a:solidFill>
            <a:schemeClr val="tx1"/>
          </a:solidFill>
          <a:latin typeface="+mn-lt"/>
          <a:ea typeface="+mn-ea"/>
          <a:cs typeface="+mn-cs"/>
        </a:defRPr>
      </a:lvl1pPr>
      <a:lvl2pPr marL="609510" algn="l" defTabSz="609510" rtl="0" eaLnBrk="1" latinLnBrk="0" hangingPunct="1">
        <a:defRPr sz="2400" kern="1200">
          <a:solidFill>
            <a:schemeClr val="tx1"/>
          </a:solidFill>
          <a:latin typeface="+mn-lt"/>
          <a:ea typeface="+mn-ea"/>
          <a:cs typeface="+mn-cs"/>
        </a:defRPr>
      </a:lvl2pPr>
      <a:lvl3pPr marL="1219020" algn="l" defTabSz="609510" rtl="0" eaLnBrk="1" latinLnBrk="0" hangingPunct="1">
        <a:defRPr sz="2400" kern="1200">
          <a:solidFill>
            <a:schemeClr val="tx1"/>
          </a:solidFill>
          <a:latin typeface="+mn-lt"/>
          <a:ea typeface="+mn-ea"/>
          <a:cs typeface="+mn-cs"/>
        </a:defRPr>
      </a:lvl3pPr>
      <a:lvl4pPr marL="1828530" algn="l" defTabSz="609510" rtl="0" eaLnBrk="1" latinLnBrk="0" hangingPunct="1">
        <a:defRPr sz="2400" kern="1200">
          <a:solidFill>
            <a:schemeClr val="tx1"/>
          </a:solidFill>
          <a:latin typeface="+mn-lt"/>
          <a:ea typeface="+mn-ea"/>
          <a:cs typeface="+mn-cs"/>
        </a:defRPr>
      </a:lvl4pPr>
      <a:lvl5pPr marL="2438042" algn="l" defTabSz="609510" rtl="0" eaLnBrk="1" latinLnBrk="0" hangingPunct="1">
        <a:defRPr sz="2400" kern="1200">
          <a:solidFill>
            <a:schemeClr val="tx1"/>
          </a:solidFill>
          <a:latin typeface="+mn-lt"/>
          <a:ea typeface="+mn-ea"/>
          <a:cs typeface="+mn-cs"/>
        </a:defRPr>
      </a:lvl5pPr>
      <a:lvl6pPr marL="3047550" algn="l" defTabSz="609510" rtl="0" eaLnBrk="1" latinLnBrk="0" hangingPunct="1">
        <a:defRPr sz="2400" kern="1200">
          <a:solidFill>
            <a:schemeClr val="tx1"/>
          </a:solidFill>
          <a:latin typeface="+mn-lt"/>
          <a:ea typeface="+mn-ea"/>
          <a:cs typeface="+mn-cs"/>
        </a:defRPr>
      </a:lvl6pPr>
      <a:lvl7pPr marL="3657059" algn="l" defTabSz="609510" rtl="0" eaLnBrk="1" latinLnBrk="0" hangingPunct="1">
        <a:defRPr sz="2400" kern="1200">
          <a:solidFill>
            <a:schemeClr val="tx1"/>
          </a:solidFill>
          <a:latin typeface="+mn-lt"/>
          <a:ea typeface="+mn-ea"/>
          <a:cs typeface="+mn-cs"/>
        </a:defRPr>
      </a:lvl7pPr>
      <a:lvl8pPr marL="4266569" algn="l" defTabSz="609510" rtl="0" eaLnBrk="1" latinLnBrk="0" hangingPunct="1">
        <a:defRPr sz="2400" kern="1200">
          <a:solidFill>
            <a:schemeClr val="tx1"/>
          </a:solidFill>
          <a:latin typeface="+mn-lt"/>
          <a:ea typeface="+mn-ea"/>
          <a:cs typeface="+mn-cs"/>
        </a:defRPr>
      </a:lvl8pPr>
      <a:lvl9pPr marL="4876081" algn="l" defTabSz="60951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6640" y="230191"/>
            <a:ext cx="10991923" cy="906196"/>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6781801" y="6389313"/>
            <a:ext cx="3693808" cy="134723"/>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800" noProof="0" dirty="0">
                <a:solidFill>
                  <a:srgbClr val="454545"/>
                </a:solidFill>
              </a:rPr>
              <a:t>© GS1</a:t>
            </a:r>
            <a:r>
              <a:rPr lang="en-GB" sz="800" baseline="0" noProof="0" dirty="0">
                <a:solidFill>
                  <a:srgbClr val="454545"/>
                </a:solidFill>
              </a:rPr>
              <a:t> </a:t>
            </a:r>
            <a:r>
              <a:rPr lang="en-GB" sz="800" noProof="0" dirty="0">
                <a:solidFill>
                  <a:srgbClr val="454545"/>
                </a:solidFill>
              </a:rPr>
              <a:t>2019</a:t>
            </a:r>
          </a:p>
        </p:txBody>
      </p:sp>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2897" y="6194843"/>
            <a:ext cx="1750185" cy="514644"/>
          </a:xfrm>
          <a:prstGeom prst="rect">
            <a:avLst/>
          </a:prstGeom>
        </p:spPr>
      </p:pic>
      <p:sp>
        <p:nvSpPr>
          <p:cNvPr id="7" name="Slide Number Placeholder 9"/>
          <p:cNvSpPr>
            <a:spLocks noGrp="1"/>
          </p:cNvSpPr>
          <p:nvPr>
            <p:ph type="sldNum" sz="quarter" idx="4"/>
          </p:nvPr>
        </p:nvSpPr>
        <p:spPr>
          <a:xfrm>
            <a:off x="11263315" y="6346175"/>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529845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Lst>
  <p:hf hdr="0" ftr="0" dt="0"/>
  <p:txStyles>
    <p:titleStyle>
      <a:lvl1pPr algn="l" defTabSz="609510"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10"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1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2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30"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042" algn="l" defTabSz="609510"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76" marR="0" indent="-380981" algn="l" defTabSz="609510"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63" marR="0" indent="-380981" algn="l" defTabSz="609510"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46" indent="-380981" algn="l" defTabSz="609510"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30" indent="-304755" algn="l" defTabSz="609510"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16" indent="-304755" algn="l" defTabSz="609510"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04" indent="-304755" algn="l" defTabSz="609510" rtl="0" eaLnBrk="1" latinLnBrk="0" hangingPunct="1">
        <a:spcBef>
          <a:spcPct val="20000"/>
        </a:spcBef>
        <a:buFont typeface="Arial"/>
        <a:buChar char="•"/>
        <a:defRPr sz="2667" kern="1200">
          <a:solidFill>
            <a:schemeClr val="tx1"/>
          </a:solidFill>
          <a:latin typeface="+mn-lt"/>
          <a:ea typeface="+mn-ea"/>
          <a:cs typeface="+mn-cs"/>
        </a:defRPr>
      </a:lvl6pPr>
      <a:lvl7pPr marL="3961814" indent="-304755" algn="l" defTabSz="609510" rtl="0" eaLnBrk="1" latinLnBrk="0" hangingPunct="1">
        <a:spcBef>
          <a:spcPct val="20000"/>
        </a:spcBef>
        <a:buFont typeface="Arial"/>
        <a:buChar char="•"/>
        <a:defRPr sz="2667" kern="1200">
          <a:solidFill>
            <a:schemeClr val="tx1"/>
          </a:solidFill>
          <a:latin typeface="+mn-lt"/>
          <a:ea typeface="+mn-ea"/>
          <a:cs typeface="+mn-cs"/>
        </a:defRPr>
      </a:lvl7pPr>
      <a:lvl8pPr marL="4571324" indent="-304755" algn="l" defTabSz="609510" rtl="0" eaLnBrk="1" latinLnBrk="0" hangingPunct="1">
        <a:spcBef>
          <a:spcPct val="20000"/>
        </a:spcBef>
        <a:buFont typeface="Arial"/>
        <a:buChar char="•"/>
        <a:defRPr sz="2667" kern="1200">
          <a:solidFill>
            <a:schemeClr val="tx1"/>
          </a:solidFill>
          <a:latin typeface="+mn-lt"/>
          <a:ea typeface="+mn-ea"/>
          <a:cs typeface="+mn-cs"/>
        </a:defRPr>
      </a:lvl8pPr>
      <a:lvl9pPr marL="5180836" indent="-304755" algn="l" defTabSz="60951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10" rtl="0" eaLnBrk="1" latinLnBrk="0" hangingPunct="1">
        <a:defRPr sz="2400" kern="1200">
          <a:solidFill>
            <a:schemeClr val="tx1"/>
          </a:solidFill>
          <a:latin typeface="+mn-lt"/>
          <a:ea typeface="+mn-ea"/>
          <a:cs typeface="+mn-cs"/>
        </a:defRPr>
      </a:lvl1pPr>
      <a:lvl2pPr marL="609510" algn="l" defTabSz="609510" rtl="0" eaLnBrk="1" latinLnBrk="0" hangingPunct="1">
        <a:defRPr sz="2400" kern="1200">
          <a:solidFill>
            <a:schemeClr val="tx1"/>
          </a:solidFill>
          <a:latin typeface="+mn-lt"/>
          <a:ea typeface="+mn-ea"/>
          <a:cs typeface="+mn-cs"/>
        </a:defRPr>
      </a:lvl2pPr>
      <a:lvl3pPr marL="1219020" algn="l" defTabSz="609510" rtl="0" eaLnBrk="1" latinLnBrk="0" hangingPunct="1">
        <a:defRPr sz="2400" kern="1200">
          <a:solidFill>
            <a:schemeClr val="tx1"/>
          </a:solidFill>
          <a:latin typeface="+mn-lt"/>
          <a:ea typeface="+mn-ea"/>
          <a:cs typeface="+mn-cs"/>
        </a:defRPr>
      </a:lvl3pPr>
      <a:lvl4pPr marL="1828530" algn="l" defTabSz="609510" rtl="0" eaLnBrk="1" latinLnBrk="0" hangingPunct="1">
        <a:defRPr sz="2400" kern="1200">
          <a:solidFill>
            <a:schemeClr val="tx1"/>
          </a:solidFill>
          <a:latin typeface="+mn-lt"/>
          <a:ea typeface="+mn-ea"/>
          <a:cs typeface="+mn-cs"/>
        </a:defRPr>
      </a:lvl4pPr>
      <a:lvl5pPr marL="2438042" algn="l" defTabSz="609510" rtl="0" eaLnBrk="1" latinLnBrk="0" hangingPunct="1">
        <a:defRPr sz="2400" kern="1200">
          <a:solidFill>
            <a:schemeClr val="tx1"/>
          </a:solidFill>
          <a:latin typeface="+mn-lt"/>
          <a:ea typeface="+mn-ea"/>
          <a:cs typeface="+mn-cs"/>
        </a:defRPr>
      </a:lvl5pPr>
      <a:lvl6pPr marL="3047550" algn="l" defTabSz="609510" rtl="0" eaLnBrk="1" latinLnBrk="0" hangingPunct="1">
        <a:defRPr sz="2400" kern="1200">
          <a:solidFill>
            <a:schemeClr val="tx1"/>
          </a:solidFill>
          <a:latin typeface="+mn-lt"/>
          <a:ea typeface="+mn-ea"/>
          <a:cs typeface="+mn-cs"/>
        </a:defRPr>
      </a:lvl6pPr>
      <a:lvl7pPr marL="3657059" algn="l" defTabSz="609510" rtl="0" eaLnBrk="1" latinLnBrk="0" hangingPunct="1">
        <a:defRPr sz="2400" kern="1200">
          <a:solidFill>
            <a:schemeClr val="tx1"/>
          </a:solidFill>
          <a:latin typeface="+mn-lt"/>
          <a:ea typeface="+mn-ea"/>
          <a:cs typeface="+mn-cs"/>
        </a:defRPr>
      </a:lvl7pPr>
      <a:lvl8pPr marL="4266569" algn="l" defTabSz="609510" rtl="0" eaLnBrk="1" latinLnBrk="0" hangingPunct="1">
        <a:defRPr sz="2400" kern="1200">
          <a:solidFill>
            <a:schemeClr val="tx1"/>
          </a:solidFill>
          <a:latin typeface="+mn-lt"/>
          <a:ea typeface="+mn-ea"/>
          <a:cs typeface="+mn-cs"/>
        </a:defRPr>
      </a:lvl8pPr>
      <a:lvl9pPr marL="4876081" algn="l" defTabSz="60951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9168342" y="1221635"/>
            <a:ext cx="2496277" cy="235898"/>
          </a:xfrm>
          <a:prstGeom prst="rect">
            <a:avLst/>
          </a:prstGeom>
          <a:noFill/>
        </p:spPr>
        <p:txBody>
          <a:bodyPr wrap="square" lIns="0" rIns="0" rtlCol="0" anchor="ctr" anchorCtr="0">
            <a:spAutoFit/>
          </a:bodyPr>
          <a:lstStyle/>
          <a:p>
            <a:pPr algn="r" defTabSz="1217054" eaLnBrk="0" fontAlgn="base" hangingPunct="0">
              <a:spcBef>
                <a:spcPct val="0"/>
              </a:spcBef>
              <a:spcAft>
                <a:spcPct val="0"/>
              </a:spcAft>
            </a:pPr>
            <a:r>
              <a:rPr lang="en-US" altLang="zh-TW" sz="933" dirty="0">
                <a:solidFill>
                  <a:srgbClr val="454545"/>
                </a:solidFill>
                <a:cs typeface="Arial" pitchFamily="34" charset="0"/>
              </a:rPr>
              <a:t>The Global Language of Business </a:t>
            </a:r>
            <a:endParaRPr lang="zh-TW" altLang="en-US" sz="933" dirty="0">
              <a:solidFill>
                <a:srgbClr val="454545"/>
              </a:solidFill>
              <a:cs typeface="Arial" pitchFamily="34" charset="0"/>
            </a:endParaRPr>
          </a:p>
        </p:txBody>
      </p:sp>
      <p:pic>
        <p:nvPicPr>
          <p:cNvPr id="4" name="Picture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23392" y="922151"/>
            <a:ext cx="1765531" cy="834864"/>
          </a:xfrm>
          <a:prstGeom prst="rect">
            <a:avLst/>
          </a:prstGeom>
        </p:spPr>
      </p:pic>
    </p:spTree>
    <p:extLst>
      <p:ext uri="{BB962C8B-B14F-4D97-AF65-F5344CB8AC3E}">
        <p14:creationId xmlns:p14="http://schemas.microsoft.com/office/powerpoint/2010/main" val="391229931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6.xml"/></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18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7.xml"/><Relationship Id="rId5" Type="http://schemas.openxmlformats.org/officeDocument/2006/relationships/image" Target="../media/image30.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187.xml"/><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7.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7.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7.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46481" y="2840874"/>
            <a:ext cx="7487920" cy="1176251"/>
          </a:xfrm>
        </p:spPr>
        <p:txBody>
          <a:bodyPr vert="horz" wrap="square" numCol="1" anchor="t" anchorCtr="0" compatLnSpc="1">
            <a:prstTxWarp prst="textNoShape">
              <a:avLst/>
            </a:prstTxWarp>
          </a:bodyPr>
          <a:lstStyle/>
          <a:p>
            <a:pPr>
              <a:defRPr/>
            </a:pPr>
            <a:r>
              <a:rPr lang="en-US" sz="3200" b="1" dirty="0" smtClean="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itchFamily="34" charset="-128"/>
              </a:rPr>
              <a:t>GS1 HK Smart Retail Case Sharing -  </a:t>
            </a:r>
          </a:p>
          <a:p>
            <a:pPr>
              <a:defRP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itchFamily="34" charset="-128"/>
              </a:rPr>
              <a:t>A New Way to Connect Consumers and Gain Market Insight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itchFamily="34" charset="-128"/>
              </a:rPr>
              <a:t/>
            </a:r>
            <a:b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itchFamily="34" charset="-128"/>
              </a:rPr>
            </a:b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ＭＳ Ｐゴシック" pitchFamily="34" charset="-128"/>
            </a:endParaRPr>
          </a:p>
          <a:p>
            <a:pPr>
              <a:defRPr/>
            </a:pPr>
            <a:r>
              <a:rPr lang="en-US" altLang="zh-TW" sz="2200" b="1" dirty="0" smtClean="0">
                <a:latin typeface="Calibri" panose="020F0502020204030204" pitchFamily="34" charset="0"/>
                <a:cs typeface="Verdana" pitchFamily="34" charset="0"/>
              </a:rPr>
              <a:t>Isabel </a:t>
            </a:r>
            <a:r>
              <a:rPr lang="en-US" altLang="zh-TW" sz="2200" b="1" dirty="0">
                <a:latin typeface="Calibri" panose="020F0502020204030204" pitchFamily="34" charset="0"/>
                <a:cs typeface="Verdana" pitchFamily="34" charset="0"/>
              </a:rPr>
              <a:t>Tsui</a:t>
            </a:r>
          </a:p>
          <a:p>
            <a:pPr eaLnBrk="1" hangingPunct="1">
              <a:lnSpc>
                <a:spcPts val="2300"/>
              </a:lnSpc>
              <a:defRPr/>
            </a:pPr>
            <a:r>
              <a:rPr lang="en-US" altLang="zh-TW" sz="2200" b="1" dirty="0" smtClean="0">
                <a:latin typeface="Calibri" panose="020F0502020204030204" pitchFamily="34" charset="0"/>
                <a:cs typeface="Verdana" pitchFamily="34" charset="0"/>
              </a:rPr>
              <a:t>isabeltsui@gs1hk.org, </a:t>
            </a:r>
            <a:r>
              <a:rPr lang="en-US" altLang="zh-TW" sz="2200" b="1" dirty="0">
                <a:latin typeface="Calibri" panose="020F0502020204030204" pitchFamily="34" charset="0"/>
                <a:cs typeface="Verdana" pitchFamily="34" charset="0"/>
              </a:rPr>
              <a:t>GS1 HK</a:t>
            </a:r>
          </a:p>
        </p:txBody>
      </p:sp>
      <p:sp>
        <p:nvSpPr>
          <p:cNvPr id="2" name="TextBox 1"/>
          <p:cNvSpPr txBox="1"/>
          <p:nvPr/>
        </p:nvSpPr>
        <p:spPr>
          <a:xfrm>
            <a:off x="7269019" y="5112784"/>
            <a:ext cx="1542472" cy="369332"/>
          </a:xfrm>
          <a:prstGeom prst="rect">
            <a:avLst/>
          </a:prstGeom>
          <a:noFill/>
        </p:spPr>
        <p:txBody>
          <a:bodyPr wrap="square" rtlCol="0">
            <a:spAutoFit/>
          </a:bodyPr>
          <a:lstStyle/>
          <a:p>
            <a:r>
              <a:rPr lang="en-US" dirty="0" smtClean="0">
                <a:solidFill>
                  <a:schemeClr val="bg1"/>
                </a:solidFill>
                <a:latin typeface="Calibri" panose="020F0502020204030204" pitchFamily="34" charset="0"/>
              </a:rPr>
              <a:t>Oct 25</a:t>
            </a:r>
            <a:r>
              <a:rPr lang="en-US" baseline="30000" dirty="0" smtClean="0">
                <a:solidFill>
                  <a:schemeClr val="bg1"/>
                </a:solidFill>
                <a:latin typeface="Calibri" panose="020F0502020204030204" pitchFamily="34" charset="0"/>
              </a:rPr>
              <a:t>th</a:t>
            </a:r>
            <a:r>
              <a:rPr lang="en-US" dirty="0" smtClean="0">
                <a:solidFill>
                  <a:schemeClr val="bg1"/>
                </a:solidFill>
                <a:latin typeface="Calibri" panose="020F0502020204030204" pitchFamily="34" charset="0"/>
              </a:rPr>
              <a:t> </a:t>
            </a:r>
            <a:r>
              <a:rPr lang="en-US" dirty="0">
                <a:solidFill>
                  <a:schemeClr val="bg1"/>
                </a:solidFill>
                <a:latin typeface="Calibri" panose="020F0502020204030204" pitchFamily="34" charset="0"/>
              </a:rPr>
              <a:t>2019</a:t>
            </a:r>
          </a:p>
        </p:txBody>
      </p:sp>
    </p:spTree>
    <p:extLst>
      <p:ext uri="{BB962C8B-B14F-4D97-AF65-F5344CB8AC3E}">
        <p14:creationId xmlns:p14="http://schemas.microsoft.com/office/powerpoint/2010/main" val="3425856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10</a:t>
            </a:fld>
            <a:endParaRPr kumimoji="0" lang="en-GB" sz="933" b="0" i="0" u="none" strike="noStrike" kern="1200" cap="none" spc="0" normalizeH="0" baseline="0" noProof="0">
              <a:ln>
                <a:noFill/>
              </a:ln>
              <a:solidFill>
                <a:srgbClr val="454545"/>
              </a:solidFill>
              <a:effectLst/>
              <a:uLnTx/>
              <a:uFillTx/>
              <a:latin typeface="Verdana"/>
              <a:ea typeface="+mn-ea"/>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948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11</a:t>
            </a:fld>
            <a:endParaRPr kumimoji="0" lang="en-GB" sz="933" b="0" i="0" u="none" strike="noStrike" kern="1200" cap="none" spc="0" normalizeH="0" baseline="0" noProof="0">
              <a:ln>
                <a:noFill/>
              </a:ln>
              <a:solidFill>
                <a:srgbClr val="454545"/>
              </a:solidFill>
              <a:effectLst/>
              <a:uLnTx/>
              <a:uFillTx/>
              <a:latin typeface="Verdana"/>
              <a:ea typeface="+mn-ea"/>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763"/>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08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Must Analytics Reports for Product Marketer</a:t>
            </a:r>
            <a:endParaRPr lang="en-US" dirty="0"/>
          </a:p>
        </p:txBody>
      </p:sp>
      <p:sp>
        <p:nvSpPr>
          <p:cNvPr id="3" name="Content Placeholder 2"/>
          <p:cNvSpPr>
            <a:spLocks noGrp="1"/>
          </p:cNvSpPr>
          <p:nvPr>
            <p:ph idx="11"/>
          </p:nvPr>
        </p:nvSpPr>
        <p:spPr/>
        <p:txBody>
          <a:bodyPr/>
          <a:lstStyle/>
          <a:p>
            <a:r>
              <a:rPr lang="en-US" dirty="0" smtClean="0"/>
              <a:t>Shopper profile analysis such as age group, gender, visit duration, etc.</a:t>
            </a:r>
          </a:p>
          <a:p>
            <a:r>
              <a:rPr lang="en-US" dirty="0" smtClean="0"/>
              <a:t>Product preference by age group, gender, browsed duration, etc.</a:t>
            </a:r>
          </a:p>
          <a:p>
            <a:r>
              <a:rPr lang="en-US" dirty="0" smtClean="0"/>
              <a:t>Product preference by new or repeated shoppers</a:t>
            </a:r>
          </a:p>
          <a:p>
            <a:r>
              <a:rPr lang="en-US" dirty="0" smtClean="0"/>
              <a:t>Product browsed by age, gender, etc.</a:t>
            </a:r>
          </a:p>
          <a:p>
            <a:r>
              <a:rPr lang="en-US" dirty="0" smtClean="0"/>
              <a:t>Responsiveness to marketing offers by age, gender</a:t>
            </a:r>
          </a:p>
          <a:p>
            <a:r>
              <a:rPr lang="en-US" dirty="0" smtClean="0"/>
              <a:t>Shopper traffic heat map</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12</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2299234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Calibri" panose="020F0502020204030204" pitchFamily="34" charset="0"/>
              </a:rPr>
              <a:t>Other Questions of Retailers - Strategic </a:t>
            </a:r>
            <a:r>
              <a:rPr lang="en-US" dirty="0">
                <a:solidFill>
                  <a:srgbClr val="002060"/>
                </a:solidFill>
                <a:cs typeface="Calibri" panose="020F0502020204030204" pitchFamily="34" charset="0"/>
              </a:rPr>
              <a:t>Marketing </a:t>
            </a:r>
            <a:r>
              <a:rPr lang="en-US" dirty="0" smtClean="0">
                <a:solidFill>
                  <a:srgbClr val="002060"/>
                </a:solidFill>
                <a:cs typeface="Calibri" panose="020F0502020204030204" pitchFamily="34" charset="0"/>
              </a:rPr>
              <a:t>Planning</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13</a:t>
            </a:fld>
            <a:endParaRPr kumimoji="0" lang="en-GB" sz="933" b="0" i="0" u="none" strike="noStrike" kern="1200" cap="none" spc="0" normalizeH="0" baseline="0" noProof="0">
              <a:ln>
                <a:noFill/>
              </a:ln>
              <a:solidFill>
                <a:srgbClr val="454545"/>
              </a:solidFill>
              <a:effectLst/>
              <a:uLnTx/>
              <a:uFillTx/>
              <a:latin typeface="Verdana"/>
              <a:ea typeface="+mn-ea"/>
            </a:endParaRPr>
          </a:p>
        </p:txBody>
      </p:sp>
      <p:pic>
        <p:nvPicPr>
          <p:cNvPr id="5" name="Picture 2" descr="Image result for multi locations map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418" y="2296535"/>
            <a:ext cx="1985433" cy="158834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08290" y="1800534"/>
            <a:ext cx="3048000" cy="3048000"/>
            <a:chOff x="685800" y="1047750"/>
            <a:chExt cx="1752600" cy="1752600"/>
          </a:xfrm>
        </p:grpSpPr>
        <p:sp>
          <p:nvSpPr>
            <p:cNvPr id="7" name="Oval 6"/>
            <p:cNvSpPr/>
            <p:nvPr/>
          </p:nvSpPr>
          <p:spPr>
            <a:xfrm>
              <a:off x="685800" y="1047750"/>
              <a:ext cx="1752600" cy="1752600"/>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50"/>
              <a:endParaRPr lang="en-US" sz="2400">
                <a:solidFill>
                  <a:prstClr val="white"/>
                </a:solidFill>
                <a:latin typeface="Verdana"/>
              </a:endParaRPr>
            </a:p>
          </p:txBody>
        </p:sp>
        <p:sp>
          <p:nvSpPr>
            <p:cNvPr id="8" name="TextBox 7"/>
            <p:cNvSpPr txBox="1"/>
            <p:nvPr/>
          </p:nvSpPr>
          <p:spPr>
            <a:xfrm>
              <a:off x="901441" y="2321583"/>
              <a:ext cx="1219200" cy="383512"/>
            </a:xfrm>
            <a:prstGeom prst="rect">
              <a:avLst/>
            </a:prstGeom>
            <a:noFill/>
            <a:ln>
              <a:noFill/>
            </a:ln>
          </p:spPr>
          <p:txBody>
            <a:bodyPr wrap="square" rtlCol="0">
              <a:spAutoFit/>
            </a:bodyPr>
            <a:lstStyle/>
            <a:p>
              <a:pPr algn="ctr" defTabSz="1219050"/>
              <a:r>
                <a:rPr lang="en-HK" sz="1867" dirty="0">
                  <a:solidFill>
                    <a:srgbClr val="454545"/>
                  </a:solidFill>
                  <a:latin typeface="Calibri" panose="020F0502020204030204" pitchFamily="34" charset="0"/>
                  <a:cs typeface="Calibri" panose="020F0502020204030204" pitchFamily="34" charset="0"/>
                </a:rPr>
                <a:t>Support </a:t>
              </a:r>
            </a:p>
            <a:p>
              <a:pPr algn="ctr" defTabSz="1219050"/>
              <a:r>
                <a:rPr lang="en-HK" sz="1867" dirty="0">
                  <a:solidFill>
                    <a:srgbClr val="454545"/>
                  </a:solidFill>
                  <a:latin typeface="Calibri" panose="020F0502020204030204" pitchFamily="34" charset="0"/>
                  <a:cs typeface="Calibri" panose="020F0502020204030204" pitchFamily="34" charset="0"/>
                </a:rPr>
                <a:t>Mass Locations</a:t>
              </a:r>
              <a:endParaRPr lang="en-US" sz="1867" dirty="0">
                <a:solidFill>
                  <a:srgbClr val="454545"/>
                </a:solidFill>
                <a:latin typeface="Calibri" panose="020F0502020204030204" pitchFamily="34" charset="0"/>
                <a:cs typeface="Calibri" panose="020F0502020204030204" pitchFamily="34" charset="0"/>
              </a:endParaRPr>
            </a:p>
          </p:txBody>
        </p:sp>
      </p:grpSp>
      <p:grpSp>
        <p:nvGrpSpPr>
          <p:cNvPr id="9" name="Group 8"/>
          <p:cNvGrpSpPr/>
          <p:nvPr/>
        </p:nvGrpSpPr>
        <p:grpSpPr>
          <a:xfrm>
            <a:off x="4513490" y="1800534"/>
            <a:ext cx="3048000" cy="3048000"/>
            <a:chOff x="685800" y="1047750"/>
            <a:chExt cx="1752600" cy="1752600"/>
          </a:xfrm>
        </p:grpSpPr>
        <p:sp>
          <p:nvSpPr>
            <p:cNvPr id="10" name="Oval 9"/>
            <p:cNvSpPr/>
            <p:nvPr/>
          </p:nvSpPr>
          <p:spPr>
            <a:xfrm>
              <a:off x="685800" y="1047750"/>
              <a:ext cx="1752600" cy="1752600"/>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50"/>
              <a:endParaRPr lang="en-US" sz="2400">
                <a:solidFill>
                  <a:prstClr val="white"/>
                </a:solidFill>
                <a:latin typeface="Verdana"/>
              </a:endParaRPr>
            </a:p>
          </p:txBody>
        </p:sp>
        <p:sp>
          <p:nvSpPr>
            <p:cNvPr id="11" name="TextBox 10"/>
            <p:cNvSpPr txBox="1"/>
            <p:nvPr/>
          </p:nvSpPr>
          <p:spPr>
            <a:xfrm>
              <a:off x="975273" y="2359937"/>
              <a:ext cx="1181677" cy="383512"/>
            </a:xfrm>
            <a:prstGeom prst="rect">
              <a:avLst/>
            </a:prstGeom>
            <a:noFill/>
            <a:ln>
              <a:noFill/>
            </a:ln>
          </p:spPr>
          <p:txBody>
            <a:bodyPr wrap="square" rtlCol="0">
              <a:spAutoFit/>
            </a:bodyPr>
            <a:lstStyle/>
            <a:p>
              <a:pPr algn="ctr" defTabSz="1219050"/>
              <a:r>
                <a:rPr lang="en-HK" sz="1867" dirty="0">
                  <a:solidFill>
                    <a:srgbClr val="454545"/>
                  </a:solidFill>
                  <a:latin typeface="Calibri" panose="020F0502020204030204" pitchFamily="34" charset="0"/>
                  <a:cs typeface="Calibri" panose="020F0502020204030204" pitchFamily="34" charset="0"/>
                </a:rPr>
                <a:t>Unlimited Kiosk Expansion</a:t>
              </a:r>
              <a:endParaRPr lang="en-US" sz="1867" dirty="0">
                <a:solidFill>
                  <a:srgbClr val="454545"/>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8018690" y="1788534"/>
            <a:ext cx="3048000" cy="3048000"/>
            <a:chOff x="685800" y="1047750"/>
            <a:chExt cx="1752600" cy="1752600"/>
          </a:xfrm>
        </p:grpSpPr>
        <p:sp>
          <p:nvSpPr>
            <p:cNvPr id="13" name="Oval 12"/>
            <p:cNvSpPr/>
            <p:nvPr/>
          </p:nvSpPr>
          <p:spPr>
            <a:xfrm>
              <a:off x="685800" y="1047750"/>
              <a:ext cx="1752600" cy="1752600"/>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50"/>
              <a:endParaRPr lang="en-US" sz="2400">
                <a:solidFill>
                  <a:prstClr val="white"/>
                </a:solidFill>
                <a:latin typeface="Verdana"/>
              </a:endParaRPr>
            </a:p>
          </p:txBody>
        </p:sp>
        <p:sp>
          <p:nvSpPr>
            <p:cNvPr id="14" name="TextBox 13"/>
            <p:cNvSpPr txBox="1"/>
            <p:nvPr/>
          </p:nvSpPr>
          <p:spPr>
            <a:xfrm>
              <a:off x="952500" y="2254739"/>
              <a:ext cx="1219200" cy="383512"/>
            </a:xfrm>
            <a:prstGeom prst="rect">
              <a:avLst/>
            </a:prstGeom>
            <a:noFill/>
            <a:ln>
              <a:noFill/>
            </a:ln>
          </p:spPr>
          <p:txBody>
            <a:bodyPr wrap="square" rtlCol="0">
              <a:spAutoFit/>
            </a:bodyPr>
            <a:lstStyle/>
            <a:p>
              <a:pPr algn="ctr" defTabSz="1219050"/>
              <a:r>
                <a:rPr lang="en-HK" sz="1867" dirty="0">
                  <a:solidFill>
                    <a:srgbClr val="454545"/>
                  </a:solidFill>
                  <a:latin typeface="Calibri" panose="020F0502020204030204" pitchFamily="34" charset="0"/>
                  <a:cs typeface="Calibri" panose="020F0502020204030204" pitchFamily="34" charset="0"/>
                </a:rPr>
                <a:t>User Define Subscription Period</a:t>
              </a:r>
              <a:endParaRPr lang="en-US" sz="1867" dirty="0">
                <a:solidFill>
                  <a:srgbClr val="454545"/>
                </a:solidFill>
                <a:latin typeface="Calibri" panose="020F0502020204030204" pitchFamily="34" charset="0"/>
                <a:cs typeface="Calibri" panose="020F0502020204030204" pitchFamily="34" charset="0"/>
              </a:endParaRPr>
            </a:p>
          </p:txBody>
        </p:sp>
      </p:grpSp>
      <p:pic>
        <p:nvPicPr>
          <p:cNvPr id="15" name="Picture 4" descr="Image result for calenda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3491" y="2296535"/>
            <a:ext cx="2535767" cy="1298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585" y="1788534"/>
            <a:ext cx="535350" cy="152957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2418" y="2089222"/>
            <a:ext cx="574782" cy="164223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781" y="2089222"/>
            <a:ext cx="574782" cy="164223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4466" y="2360427"/>
            <a:ext cx="602760" cy="1722172"/>
          </a:xfrm>
          <a:prstGeom prst="rect">
            <a:avLst/>
          </a:prstGeom>
        </p:spPr>
      </p:pic>
      <p:pic>
        <p:nvPicPr>
          <p:cNvPr id="26" name="Picture 25">
            <a:extLst>
              <a:ext uri="{FF2B5EF4-FFF2-40B4-BE49-F238E27FC236}">
                <a16:creationId xmlns:a16="http://schemas.microsoft.com/office/drawing/2014/main" id="{49C3904B-5F54-485D-A5C6-6C17F321A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0960" y="1788533"/>
            <a:ext cx="934212" cy="1460590"/>
          </a:xfrm>
          <a:prstGeom prst="rect">
            <a:avLst/>
          </a:prstGeom>
        </p:spPr>
      </p:pic>
      <p:pic>
        <p:nvPicPr>
          <p:cNvPr id="28" name="Picture 27">
            <a:extLst>
              <a:ext uri="{FF2B5EF4-FFF2-40B4-BE49-F238E27FC236}">
                <a16:creationId xmlns:a16="http://schemas.microsoft.com/office/drawing/2014/main" id="{49C3904B-5F54-485D-A5C6-6C17F321A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7245" y="2170780"/>
            <a:ext cx="934212" cy="1460590"/>
          </a:xfrm>
          <a:prstGeom prst="rect">
            <a:avLst/>
          </a:prstGeom>
        </p:spPr>
      </p:pic>
      <p:pic>
        <p:nvPicPr>
          <p:cNvPr id="29" name="Picture 28">
            <a:extLst>
              <a:ext uri="{FF2B5EF4-FFF2-40B4-BE49-F238E27FC236}">
                <a16:creationId xmlns:a16="http://schemas.microsoft.com/office/drawing/2014/main" id="{49C3904B-5F54-485D-A5C6-6C17F321A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8437" y="2568308"/>
            <a:ext cx="934212" cy="1460590"/>
          </a:xfrm>
          <a:prstGeom prst="rect">
            <a:avLst/>
          </a:prstGeom>
        </p:spPr>
      </p:pic>
      <p:pic>
        <p:nvPicPr>
          <p:cNvPr id="30" name="Picture 29">
            <a:extLst>
              <a:ext uri="{FF2B5EF4-FFF2-40B4-BE49-F238E27FC236}">
                <a16:creationId xmlns:a16="http://schemas.microsoft.com/office/drawing/2014/main" id="{49C3904B-5F54-485D-A5C6-6C17F321A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3291" y="2182780"/>
            <a:ext cx="934212" cy="1460590"/>
          </a:xfrm>
          <a:prstGeom prst="rect">
            <a:avLst/>
          </a:prstGeom>
        </p:spPr>
      </p:pic>
      <p:pic>
        <p:nvPicPr>
          <p:cNvPr id="31" name="Picture 30">
            <a:extLst>
              <a:ext uri="{FF2B5EF4-FFF2-40B4-BE49-F238E27FC236}">
                <a16:creationId xmlns:a16="http://schemas.microsoft.com/office/drawing/2014/main" id="{49C3904B-5F54-485D-A5C6-6C17F321A9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0599" y="2559928"/>
            <a:ext cx="934212" cy="1460590"/>
          </a:xfrm>
          <a:prstGeom prst="rect">
            <a:avLst/>
          </a:prstGeom>
        </p:spPr>
      </p:pic>
    </p:spTree>
    <p:extLst>
      <p:ext uri="{BB962C8B-B14F-4D97-AF65-F5344CB8AC3E}">
        <p14:creationId xmlns:p14="http://schemas.microsoft.com/office/powerpoint/2010/main" val="3952096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lstStyle/>
          <a:p>
            <a:pPr marL="0" indent="0" algn="ctr">
              <a:buNone/>
            </a:pPr>
            <a:endParaRPr lang="en-US" dirty="0" smtClean="0"/>
          </a:p>
          <a:p>
            <a:pPr marL="0" indent="0" algn="ctr">
              <a:buNone/>
            </a:pPr>
            <a:endParaRPr lang="en-US" dirty="0"/>
          </a:p>
          <a:p>
            <a:pPr marL="0" indent="0" algn="ctr">
              <a:buNone/>
            </a:pPr>
            <a:endParaRPr lang="en-US" smtClean="0"/>
          </a:p>
          <a:p>
            <a:pPr marL="0" indent="0" algn="ctr">
              <a:buNone/>
            </a:pPr>
            <a:endParaRPr lang="en-US" dirty="0" smtClean="0"/>
          </a:p>
          <a:p>
            <a:pPr marL="0" indent="0" algn="ctr">
              <a:buNone/>
            </a:pPr>
            <a:r>
              <a:rPr lang="en-US" sz="4000" b="1" dirty="0" smtClean="0">
                <a:solidFill>
                  <a:srgbClr val="F05587"/>
                </a:solidFill>
              </a:rPr>
              <a:t>Any Questions?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14</a:t>
            </a:fld>
            <a:endParaRPr kumimoji="0" lang="en-GB" sz="933"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3539509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74" y="73891"/>
            <a:ext cx="11066888" cy="711300"/>
          </a:xfrm>
        </p:spPr>
        <p:txBody>
          <a:bodyPr/>
          <a:lstStyle/>
          <a:p>
            <a:r>
              <a:rPr lang="en-US" dirty="0" smtClean="0">
                <a:solidFill>
                  <a:srgbClr val="002060"/>
                </a:solidFill>
                <a:cs typeface="Calibri" panose="020F0502020204030204" pitchFamily="34" charset="0"/>
              </a:rPr>
              <a:t>GS1 Smart Retail Solution</a:t>
            </a:r>
            <a:endParaRPr lang="en-US" dirty="0"/>
          </a:p>
        </p:txBody>
      </p:sp>
      <p:pic>
        <p:nvPicPr>
          <p:cNvPr id="3" name="GS1HK smart kiosk_06jun2019_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TextBox 8"/>
          <p:cNvSpPr txBox="1"/>
          <p:nvPr/>
        </p:nvSpPr>
        <p:spPr>
          <a:xfrm>
            <a:off x="526474" y="620555"/>
            <a:ext cx="10953282" cy="477054"/>
          </a:xfrm>
          <a:prstGeom prst="rect">
            <a:avLst/>
          </a:prstGeom>
          <a:noFill/>
        </p:spPr>
        <p:txBody>
          <a:bodyPr wrap="square" rtlCol="0">
            <a:spAutoFit/>
          </a:bodyPr>
          <a:lstStyle/>
          <a:p>
            <a:pPr algn="ctr"/>
            <a:r>
              <a:rPr lang="en-US" sz="2500" dirty="0" smtClean="0">
                <a:solidFill>
                  <a:schemeClr val="accent4">
                    <a:lumMod val="75000"/>
                  </a:schemeClr>
                </a:solidFill>
                <a:latin typeface="Calibri" panose="020F0502020204030204" pitchFamily="34" charset="0"/>
                <a:cs typeface="Calibri" panose="020F0502020204030204" pitchFamily="34" charset="0"/>
              </a:rPr>
              <a:t>Case Sharing – A New Way to Engage Consumers and Gain Market Insight</a:t>
            </a:r>
            <a:endParaRPr lang="en-US" sz="2500" dirty="0">
              <a:solidFill>
                <a:schemeClr val="accent4">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2715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60" y="73891"/>
            <a:ext cx="10973602" cy="711300"/>
          </a:xfrm>
        </p:spPr>
        <p:txBody>
          <a:bodyPr/>
          <a:lstStyle/>
          <a:p>
            <a:r>
              <a:rPr lang="en-US" dirty="0" smtClean="0">
                <a:solidFill>
                  <a:srgbClr val="002060"/>
                </a:solidFill>
                <a:cs typeface="Calibri" panose="020F0502020204030204" pitchFamily="34" charset="0"/>
              </a:rPr>
              <a:t>A New Sales and Marketing Way to Connect Consumers and Gain Insights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3</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6" name="Text Placeholder 5"/>
          <p:cNvSpPr txBox="1">
            <a:spLocks/>
          </p:cNvSpPr>
          <p:nvPr/>
        </p:nvSpPr>
        <p:spPr>
          <a:xfrm>
            <a:off x="8299735" y="1616363"/>
            <a:ext cx="3637044" cy="3371273"/>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479988" indent="-380990" defTabSz="609525">
              <a:lnSpc>
                <a:spcPts val="2400"/>
              </a:lnSpc>
              <a:spcBef>
                <a:spcPts val="0"/>
              </a:spcBef>
              <a:buClr>
                <a:srgbClr val="F26334"/>
              </a:buClr>
            </a:pPr>
            <a:r>
              <a:rPr lang="en-US" sz="3200" b="1" dirty="0">
                <a:solidFill>
                  <a:srgbClr val="888B8D"/>
                </a:solidFill>
                <a:latin typeface="Calibri" panose="020F0502020204030204" pitchFamily="34" charset="0"/>
                <a:cs typeface="Calibri" panose="020F0502020204030204" pitchFamily="34" charset="0"/>
              </a:rPr>
              <a:t>CONNECT</a:t>
            </a:r>
          </a:p>
          <a:p>
            <a:pPr marL="98998" indent="0" defTabSz="609525">
              <a:lnSpc>
                <a:spcPts val="2400"/>
              </a:lnSpc>
              <a:spcBef>
                <a:spcPts val="0"/>
              </a:spcBef>
              <a:buClr>
                <a:srgbClr val="F26334"/>
              </a:buClr>
              <a:buNone/>
            </a:pPr>
            <a:r>
              <a:rPr lang="en-US" sz="1867" b="1" dirty="0">
                <a:solidFill>
                  <a:srgbClr val="F05587"/>
                </a:solidFill>
                <a:latin typeface="Calibri" panose="020F0502020204030204" pitchFamily="34" charset="0"/>
                <a:cs typeface="Calibri" panose="020F0502020204030204" pitchFamily="34" charset="0"/>
              </a:rPr>
              <a:t>	</a:t>
            </a:r>
            <a:r>
              <a:rPr lang="en-US" sz="1800" b="1" dirty="0" smtClean="0">
                <a:solidFill>
                  <a:srgbClr val="F26334"/>
                </a:solidFill>
                <a:latin typeface="Calibri" panose="020F0502020204030204" pitchFamily="34" charset="0"/>
                <a:cs typeface="Calibri" panose="020F0502020204030204" pitchFamily="34" charset="0"/>
              </a:rPr>
              <a:t>PRODUCT INTRODUCTION</a:t>
            </a:r>
            <a:endParaRPr lang="en-US" sz="1800" b="1" dirty="0">
              <a:solidFill>
                <a:srgbClr val="F26334"/>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endParaRPr lang="en-US" sz="1867" b="1" dirty="0">
              <a:solidFill>
                <a:srgbClr val="F05587"/>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r>
              <a:rPr lang="en-US" sz="3200" b="1" dirty="0">
                <a:solidFill>
                  <a:srgbClr val="888B8D"/>
                </a:solidFill>
                <a:latin typeface="Calibri" panose="020F0502020204030204" pitchFamily="34" charset="0"/>
                <a:cs typeface="Calibri" panose="020F0502020204030204" pitchFamily="34" charset="0"/>
              </a:rPr>
              <a:t>ENGAGE</a:t>
            </a:r>
          </a:p>
          <a:p>
            <a:pPr marL="98998" indent="0" defTabSz="609525">
              <a:lnSpc>
                <a:spcPts val="2400"/>
              </a:lnSpc>
              <a:spcBef>
                <a:spcPts val="0"/>
              </a:spcBef>
              <a:buClr>
                <a:srgbClr val="F26334"/>
              </a:buClr>
              <a:buNone/>
            </a:pPr>
            <a:r>
              <a:rPr lang="en-US" sz="1867" b="1" dirty="0">
                <a:solidFill>
                  <a:srgbClr val="F05587"/>
                </a:solidFill>
                <a:latin typeface="Calibri" panose="020F0502020204030204" pitchFamily="34" charset="0"/>
                <a:cs typeface="Calibri" panose="020F0502020204030204" pitchFamily="34" charset="0"/>
              </a:rPr>
              <a:t>     </a:t>
            </a:r>
            <a:r>
              <a:rPr lang="en-US" sz="1867" b="1" dirty="0" smtClean="0">
                <a:solidFill>
                  <a:srgbClr val="F05587"/>
                </a:solidFill>
                <a:latin typeface="Calibri" panose="020F0502020204030204" pitchFamily="34" charset="0"/>
                <a:cs typeface="Calibri" panose="020F0502020204030204" pitchFamily="34" charset="0"/>
              </a:rPr>
              <a:t>	</a:t>
            </a:r>
            <a:r>
              <a:rPr lang="en-US" sz="1800" b="1" dirty="0" smtClean="0">
                <a:solidFill>
                  <a:srgbClr val="F26334"/>
                </a:solidFill>
                <a:latin typeface="Calibri" panose="020F0502020204030204" pitchFamily="34" charset="0"/>
                <a:cs typeface="Calibri" panose="020F0502020204030204" pitchFamily="34" charset="0"/>
              </a:rPr>
              <a:t>SHOPPERS</a:t>
            </a:r>
            <a:endParaRPr lang="en-US" sz="1800" b="1" dirty="0">
              <a:solidFill>
                <a:srgbClr val="F26334"/>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endParaRPr lang="en-US" sz="1867" b="1" dirty="0">
              <a:solidFill>
                <a:srgbClr val="F05587"/>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r>
              <a:rPr lang="en-US" sz="3200" b="1" dirty="0" smtClean="0">
                <a:solidFill>
                  <a:srgbClr val="888B8D"/>
                </a:solidFill>
                <a:latin typeface="Calibri" panose="020F0502020204030204" pitchFamily="34" charset="0"/>
                <a:cs typeface="Calibri" panose="020F0502020204030204" pitchFamily="34" charset="0"/>
              </a:rPr>
              <a:t>COMMERCE</a:t>
            </a:r>
          </a:p>
          <a:p>
            <a:pPr marL="296998" lvl="1" indent="0" defTabSz="609525">
              <a:lnSpc>
                <a:spcPts val="2400"/>
              </a:lnSpc>
              <a:spcBef>
                <a:spcPts val="0"/>
              </a:spcBef>
              <a:buClr>
                <a:srgbClr val="F26334"/>
              </a:buClr>
              <a:buNone/>
            </a:pPr>
            <a:r>
              <a:rPr lang="en-HK" sz="1800" b="1" dirty="0" smtClean="0">
                <a:solidFill>
                  <a:srgbClr val="F26334"/>
                </a:solidFill>
                <a:latin typeface="Calibri" panose="020F0502020204030204" pitchFamily="34" charset="0"/>
                <a:cs typeface="Calibri" panose="020F0502020204030204" pitchFamily="34" charset="0"/>
              </a:rPr>
              <a:t> 	RECOMMENDATIONS &amp; SALES</a:t>
            </a:r>
            <a:endParaRPr lang="en-US" sz="1800" b="1" dirty="0" smtClean="0">
              <a:solidFill>
                <a:srgbClr val="F26334"/>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endParaRPr lang="en-US" sz="3733" b="1" dirty="0">
              <a:solidFill>
                <a:srgbClr val="888B8D"/>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r>
              <a:rPr lang="en-US" sz="3200" b="1" dirty="0" smtClean="0">
                <a:solidFill>
                  <a:srgbClr val="888B8D"/>
                </a:solidFill>
                <a:latin typeface="Calibri" panose="020F0502020204030204" pitchFamily="34" charset="0"/>
                <a:cs typeface="Calibri" panose="020F0502020204030204" pitchFamily="34" charset="0"/>
              </a:rPr>
              <a:t>GAIN </a:t>
            </a:r>
            <a:r>
              <a:rPr lang="en-US" sz="3200" b="1" dirty="0">
                <a:solidFill>
                  <a:srgbClr val="888B8D"/>
                </a:solidFill>
                <a:latin typeface="Calibri" panose="020F0502020204030204" pitchFamily="34" charset="0"/>
                <a:cs typeface="Calibri" panose="020F0502020204030204" pitchFamily="34" charset="0"/>
              </a:rPr>
              <a:t>INSIGHT</a:t>
            </a:r>
          </a:p>
          <a:p>
            <a:pPr marL="98998" indent="0" defTabSz="609525">
              <a:lnSpc>
                <a:spcPts val="2400"/>
              </a:lnSpc>
              <a:spcBef>
                <a:spcPts val="0"/>
              </a:spcBef>
              <a:buClr>
                <a:srgbClr val="F26334"/>
              </a:buClr>
              <a:buNone/>
            </a:pPr>
            <a:r>
              <a:rPr lang="en-US" sz="1867" b="1" dirty="0">
                <a:solidFill>
                  <a:srgbClr val="F26334"/>
                </a:solidFill>
                <a:latin typeface="Calibri" panose="020F0502020204030204" pitchFamily="34" charset="0"/>
                <a:cs typeface="Calibri" panose="020F0502020204030204" pitchFamily="34" charset="0"/>
              </a:rPr>
              <a:t>     </a:t>
            </a:r>
            <a:r>
              <a:rPr lang="en-US" sz="1867" b="1" dirty="0" smtClean="0">
                <a:solidFill>
                  <a:srgbClr val="F26334"/>
                </a:solidFill>
                <a:latin typeface="Calibri" panose="020F0502020204030204" pitchFamily="34" charset="0"/>
                <a:cs typeface="Calibri" panose="020F0502020204030204" pitchFamily="34" charset="0"/>
              </a:rPr>
              <a:t>	SHOPPER PROFILE</a:t>
            </a:r>
            <a:endParaRPr lang="en-US" sz="1867" b="1" dirty="0">
              <a:solidFill>
                <a:srgbClr val="F26334"/>
              </a:solidFill>
              <a:latin typeface="Calibri" panose="020F0502020204030204" pitchFamily="34" charset="0"/>
              <a:cs typeface="Calibri" panose="020F0502020204030204" pitchFamily="34" charset="0"/>
            </a:endParaRPr>
          </a:p>
          <a:p>
            <a:pPr marL="479988" indent="-380990" defTabSz="609525">
              <a:lnSpc>
                <a:spcPts val="2400"/>
              </a:lnSpc>
              <a:spcBef>
                <a:spcPts val="0"/>
              </a:spcBef>
              <a:buClr>
                <a:srgbClr val="F26334"/>
              </a:buClr>
            </a:pPr>
            <a:endParaRPr lang="en-US" sz="1867" b="1" dirty="0">
              <a:solidFill>
                <a:srgbClr val="F26334"/>
              </a:solidFill>
            </a:endParaRPr>
          </a:p>
          <a:p>
            <a:pPr marL="479988" indent="-380990" defTabSz="609525">
              <a:lnSpc>
                <a:spcPts val="2400"/>
              </a:lnSpc>
              <a:spcBef>
                <a:spcPts val="0"/>
              </a:spcBef>
              <a:buClr>
                <a:srgbClr val="F26334"/>
              </a:buClr>
            </a:pPr>
            <a:endParaRPr lang="en-US" sz="1867" b="1" dirty="0">
              <a:solidFill>
                <a:srgbClr val="F05587"/>
              </a:solidFill>
            </a:endParaRPr>
          </a:p>
        </p:txBody>
      </p:sp>
      <p:sp>
        <p:nvSpPr>
          <p:cNvPr id="7" name="Text Placeholder 5"/>
          <p:cNvSpPr txBox="1">
            <a:spLocks/>
          </p:cNvSpPr>
          <p:nvPr/>
        </p:nvSpPr>
        <p:spPr>
          <a:xfrm>
            <a:off x="8051776" y="3779910"/>
            <a:ext cx="2862573" cy="375816"/>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98998" indent="0" algn="ctr" defTabSz="609525">
              <a:lnSpc>
                <a:spcPts val="2400"/>
              </a:lnSpc>
              <a:spcBef>
                <a:spcPts val="0"/>
              </a:spcBef>
              <a:buClr>
                <a:srgbClr val="F26334"/>
              </a:buClr>
              <a:buNone/>
            </a:pPr>
            <a:endParaRPr lang="en-US" sz="1867" b="1" dirty="0">
              <a:solidFill>
                <a:srgbClr val="F05587"/>
              </a:solidFill>
            </a:endParaRPr>
          </a:p>
        </p:txBody>
      </p:sp>
      <p:sp>
        <p:nvSpPr>
          <p:cNvPr id="8" name="Text Placeholder 5"/>
          <p:cNvSpPr txBox="1">
            <a:spLocks/>
          </p:cNvSpPr>
          <p:nvPr/>
        </p:nvSpPr>
        <p:spPr>
          <a:xfrm>
            <a:off x="7878946" y="5191609"/>
            <a:ext cx="3208236" cy="375816"/>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98998" indent="0" algn="ctr" defTabSz="609525">
              <a:lnSpc>
                <a:spcPts val="2400"/>
              </a:lnSpc>
              <a:spcBef>
                <a:spcPts val="0"/>
              </a:spcBef>
              <a:buClr>
                <a:srgbClr val="F26334"/>
              </a:buClr>
              <a:buNone/>
            </a:pPr>
            <a:endParaRPr lang="en-US" sz="1867" b="1" dirty="0">
              <a:solidFill>
                <a:srgbClr val="F05587"/>
              </a:solidFill>
            </a:endParaRPr>
          </a:p>
        </p:txBody>
      </p:sp>
      <p:cxnSp>
        <p:nvCxnSpPr>
          <p:cNvPr id="11" name="Straight Arrow Connector 10"/>
          <p:cNvCxnSpPr/>
          <p:nvPr/>
        </p:nvCxnSpPr>
        <p:spPr>
          <a:xfrm flipV="1">
            <a:off x="7411144" y="3207763"/>
            <a:ext cx="1344929" cy="9324"/>
          </a:xfrm>
          <a:prstGeom prst="straightConnector1">
            <a:avLst/>
          </a:prstGeom>
          <a:ln w="2032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014" y="1785289"/>
            <a:ext cx="2908421" cy="275936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84" y="1459344"/>
            <a:ext cx="3927639" cy="3411255"/>
          </a:xfrm>
          <a:prstGeom prst="rect">
            <a:avLst/>
          </a:prstGeom>
        </p:spPr>
      </p:pic>
      <p:sp>
        <p:nvSpPr>
          <p:cNvPr id="17" name="Rounded Rectangle 16"/>
          <p:cNvSpPr/>
          <p:nvPr/>
        </p:nvSpPr>
        <p:spPr>
          <a:xfrm>
            <a:off x="1111045" y="1459345"/>
            <a:ext cx="1994161" cy="3411254"/>
          </a:xfrm>
          <a:prstGeom prst="roundRect">
            <a:avLst>
              <a:gd name="adj" fmla="val 7162"/>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50"/>
            <a:endParaRPr lang="en-US" sz="2400">
              <a:solidFill>
                <a:prstClr val="white"/>
              </a:solidFill>
              <a:latin typeface="Verdana"/>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35" y="1386349"/>
            <a:ext cx="1994161" cy="3453346"/>
          </a:xfrm>
          <a:prstGeom prst="rect">
            <a:avLst/>
          </a:prstGeom>
        </p:spPr>
      </p:pic>
    </p:spTree>
    <p:extLst>
      <p:ext uri="{BB962C8B-B14F-4D97-AF65-F5344CB8AC3E}">
        <p14:creationId xmlns:p14="http://schemas.microsoft.com/office/powerpoint/2010/main" val="2220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Outlook of Smart Kiosk</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4</a:t>
            </a:fld>
            <a:endParaRPr kumimoji="0" lang="en-GB" sz="933" b="0" i="0" u="none" strike="noStrike" kern="1200" cap="none" spc="0" normalizeH="0" baseline="0" noProof="0">
              <a:ln>
                <a:noFill/>
              </a:ln>
              <a:solidFill>
                <a:srgbClr val="454545"/>
              </a:solidFill>
              <a:effectLst/>
              <a:uLnTx/>
              <a:uFillTx/>
              <a:latin typeface="Verdana"/>
              <a:ea typeface="+mn-ea"/>
            </a:endParaRPr>
          </a:p>
        </p:txBody>
      </p:sp>
      <p:pic>
        <p:nvPicPr>
          <p:cNvPr id="5" name="Picture 4"/>
          <p:cNvPicPr/>
          <p:nvPr/>
        </p:nvPicPr>
        <p:blipFill>
          <a:blip r:embed="rId2"/>
          <a:stretch>
            <a:fillRect/>
          </a:stretch>
        </p:blipFill>
        <p:spPr>
          <a:xfrm>
            <a:off x="994167" y="1050106"/>
            <a:ext cx="3068320" cy="4863783"/>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610229" y="1050106"/>
            <a:ext cx="2974340" cy="4729872"/>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8680054" y="969194"/>
            <a:ext cx="2064145" cy="4891697"/>
          </a:xfrm>
          <a:prstGeom prst="rect">
            <a:avLst/>
          </a:prstGeom>
          <a:noFill/>
          <a:ln>
            <a:noFill/>
          </a:ln>
        </p:spPr>
      </p:pic>
    </p:spTree>
    <p:extLst>
      <p:ext uri="{BB962C8B-B14F-4D97-AF65-F5344CB8AC3E}">
        <p14:creationId xmlns:p14="http://schemas.microsoft.com/office/powerpoint/2010/main" val="1524270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50339" y="1003582"/>
            <a:ext cx="2917766" cy="2364837"/>
          </a:xfrm>
          <a:prstGeom prst="rect">
            <a:avLst/>
          </a:prstGeom>
        </p:spPr>
      </p:pic>
      <p:sp>
        <p:nvSpPr>
          <p:cNvPr id="2" name="Title 1"/>
          <p:cNvSpPr>
            <a:spLocks noGrp="1"/>
          </p:cNvSpPr>
          <p:nvPr>
            <p:ph type="title"/>
          </p:nvPr>
        </p:nvSpPr>
        <p:spPr>
          <a:xfrm>
            <a:off x="526474" y="101600"/>
            <a:ext cx="11066888" cy="683591"/>
          </a:xfrm>
        </p:spPr>
        <p:txBody>
          <a:bodyPr/>
          <a:lstStyle/>
          <a:p>
            <a:r>
              <a:rPr lang="en-US" dirty="0" smtClean="0">
                <a:solidFill>
                  <a:srgbClr val="002060"/>
                </a:solidFill>
                <a:cs typeface="Calibri" panose="020F0502020204030204" pitchFamily="34" charset="0"/>
              </a:rPr>
              <a:t>Smart Kiosk/Tray Packed with Advanced </a:t>
            </a:r>
            <a:r>
              <a:rPr lang="en-US" dirty="0" err="1" smtClean="0">
                <a:solidFill>
                  <a:srgbClr val="002060"/>
                </a:solidFill>
                <a:cs typeface="Calibri" panose="020F0502020204030204" pitchFamily="34" charset="0"/>
              </a:rPr>
              <a:t>IoT</a:t>
            </a:r>
            <a:r>
              <a:rPr lang="en-US" dirty="0" smtClean="0">
                <a:solidFill>
                  <a:srgbClr val="002060"/>
                </a:solidFill>
                <a:cs typeface="Calibri" panose="020F0502020204030204" pitchFamily="34" charset="0"/>
              </a:rPr>
              <a:t> Technologies </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5</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6" name="文字方塊 5">
            <a:extLst>
              <a:ext uri="{FF2B5EF4-FFF2-40B4-BE49-F238E27FC236}">
                <a16:creationId xmlns:a16="http://schemas.microsoft.com/office/drawing/2014/main" id="{077F2E90-4DF1-432F-B20C-64B7C4B8CAED}"/>
              </a:ext>
            </a:extLst>
          </p:cNvPr>
          <p:cNvSpPr txBox="1"/>
          <p:nvPr/>
        </p:nvSpPr>
        <p:spPr>
          <a:xfrm>
            <a:off x="4654511" y="1733334"/>
            <a:ext cx="6247970" cy="4175630"/>
          </a:xfrm>
          <a:prstGeom prst="rect">
            <a:avLst/>
          </a:prstGeom>
          <a:noFill/>
        </p:spPr>
        <p:txBody>
          <a:bodyPr wrap="square" rtlCol="0">
            <a:spAutoFit/>
          </a:bodyPr>
          <a:lstStyle>
            <a:defPPr>
              <a:defRPr lang="en-US"/>
            </a:defPPr>
            <a:lvl1pPr defTabSz="457200">
              <a:defRPr sz="1600" b="1">
                <a:solidFill>
                  <a:srgbClr val="4472C4">
                    <a:lumMod val="75000"/>
                  </a:srgbClr>
                </a:solidFill>
                <a:latin typeface="Calibri" panose="020F0502020204030204"/>
              </a:defRPr>
            </a:lvl1pPr>
          </a:lstStyle>
          <a:p>
            <a:pPr defTabSz="609585"/>
            <a:r>
              <a:rPr lang="en-US" altLang="zh-TW" sz="2000" dirty="0" smtClean="0">
                <a:solidFill>
                  <a:srgbClr val="454545"/>
                </a:solidFill>
                <a:latin typeface="Calibri" panose="020F0502020204030204" pitchFamily="34" charset="0"/>
                <a:cs typeface="Calibri" panose="020F0502020204030204" pitchFamily="34" charset="0"/>
              </a:rPr>
              <a:t>Real-Time Video </a:t>
            </a:r>
            <a:r>
              <a:rPr lang="en-US" altLang="zh-TW" sz="2000" dirty="0">
                <a:solidFill>
                  <a:srgbClr val="454545"/>
                </a:solidFill>
                <a:latin typeface="Calibri" panose="020F0502020204030204" pitchFamily="34" charset="0"/>
                <a:cs typeface="Calibri" panose="020F0502020204030204" pitchFamily="34" charset="0"/>
              </a:rPr>
              <a:t>Analytics</a:t>
            </a:r>
          </a:p>
          <a:p>
            <a:pPr marL="274320" indent="-27432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Camera to collect </a:t>
            </a:r>
            <a:r>
              <a:rPr lang="en-US" altLang="zh-TW" b="0" dirty="0">
                <a:solidFill>
                  <a:srgbClr val="454545"/>
                </a:solidFill>
                <a:latin typeface="Calibri" panose="020F0502020204030204" pitchFamily="34" charset="0"/>
                <a:cs typeface="Calibri" panose="020F0502020204030204" pitchFamily="34" charset="0"/>
              </a:rPr>
              <a:t>customer gender, age &amp; emotion </a:t>
            </a:r>
          </a:p>
          <a:p>
            <a:pPr marL="274320" indent="-27432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Counts </a:t>
            </a:r>
            <a:r>
              <a:rPr lang="en-US" altLang="zh-TW" b="0" dirty="0">
                <a:solidFill>
                  <a:srgbClr val="454545"/>
                </a:solidFill>
                <a:latin typeface="Calibri" panose="020F0502020204030204" pitchFamily="34" charset="0"/>
                <a:cs typeface="Calibri" panose="020F0502020204030204" pitchFamily="34" charset="0"/>
              </a:rPr>
              <a:t>traffic to the kiosk and staying </a:t>
            </a:r>
            <a:r>
              <a:rPr lang="en-US" altLang="zh-TW" b="0" dirty="0" smtClean="0">
                <a:solidFill>
                  <a:srgbClr val="454545"/>
                </a:solidFill>
                <a:latin typeface="Calibri" panose="020F0502020204030204" pitchFamily="34" charset="0"/>
                <a:cs typeface="Calibri" panose="020F0502020204030204" pitchFamily="34" charset="0"/>
              </a:rPr>
              <a:t>duration</a:t>
            </a:r>
          </a:p>
          <a:p>
            <a:pPr marL="274320" indent="-274320" defTabSz="609585">
              <a:buClr>
                <a:srgbClr val="F26334"/>
              </a:buClr>
              <a:buFont typeface="Wingdings" panose="05000000000000000000" pitchFamily="2" charset="2"/>
              <a:buChar char="§"/>
            </a:pPr>
            <a:r>
              <a:rPr lang="en-HK" altLang="zh-TW" b="0" dirty="0" smtClean="0">
                <a:solidFill>
                  <a:srgbClr val="454545"/>
                </a:solidFill>
                <a:latin typeface="Calibri" panose="020F0502020204030204" pitchFamily="34" charset="0"/>
                <a:cs typeface="Calibri" panose="020F0502020204030204" pitchFamily="34" charset="0"/>
              </a:rPr>
              <a:t>On-the-spot identify return shoppers</a:t>
            </a:r>
            <a:endParaRPr lang="en-US" altLang="zh-TW" b="0" dirty="0" smtClean="0">
              <a:solidFill>
                <a:srgbClr val="454545"/>
              </a:solidFill>
              <a:latin typeface="Calibri" panose="020F0502020204030204" pitchFamily="34" charset="0"/>
              <a:cs typeface="Calibri" panose="020F0502020204030204" pitchFamily="34" charset="0"/>
            </a:endParaRPr>
          </a:p>
          <a:p>
            <a:pPr marL="342900" indent="-342900" defTabSz="609585">
              <a:buFontTx/>
              <a:buChar char="-"/>
            </a:pPr>
            <a:endParaRPr lang="en-US" altLang="zh-TW" sz="1867" b="0" dirty="0">
              <a:solidFill>
                <a:srgbClr val="454545"/>
              </a:solidFill>
              <a:latin typeface="Calibri" panose="020F0502020204030204" pitchFamily="34" charset="0"/>
              <a:cs typeface="Calibri" panose="020F0502020204030204" pitchFamily="34" charset="0"/>
            </a:endParaRPr>
          </a:p>
          <a:p>
            <a:pPr defTabSz="609585"/>
            <a:r>
              <a:rPr lang="en-US" altLang="zh-TW" sz="2000" dirty="0">
                <a:solidFill>
                  <a:srgbClr val="454545"/>
                </a:solidFill>
                <a:latin typeface="Calibri" panose="020F0502020204030204" pitchFamily="34" charset="0"/>
                <a:cs typeface="Calibri" panose="020F0502020204030204" pitchFamily="34" charset="0"/>
              </a:rPr>
              <a:t>Touch Screen Display</a:t>
            </a:r>
          </a:p>
          <a:p>
            <a:pPr marL="274320" indent="-27432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Displays </a:t>
            </a:r>
            <a:r>
              <a:rPr lang="en-US" altLang="zh-TW" b="0" dirty="0">
                <a:solidFill>
                  <a:srgbClr val="454545"/>
                </a:solidFill>
                <a:latin typeface="Calibri" panose="020F0502020204030204" pitchFamily="34" charset="0"/>
                <a:cs typeface="Calibri" panose="020F0502020204030204" pitchFamily="34" charset="0"/>
              </a:rPr>
              <a:t>product details and promotion video</a:t>
            </a:r>
          </a:p>
          <a:p>
            <a:pPr marL="274320" indent="-27432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Allows </a:t>
            </a:r>
            <a:r>
              <a:rPr lang="en-US" altLang="zh-TW" b="0" dirty="0">
                <a:solidFill>
                  <a:srgbClr val="454545"/>
                </a:solidFill>
                <a:latin typeface="Calibri" panose="020F0502020204030204" pitchFamily="34" charset="0"/>
                <a:cs typeface="Calibri" panose="020F0502020204030204" pitchFamily="34" charset="0"/>
              </a:rPr>
              <a:t>customer to choose more in-depth product information</a:t>
            </a:r>
          </a:p>
          <a:p>
            <a:pPr marL="274320" indent="-27432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Captures </a:t>
            </a:r>
            <a:r>
              <a:rPr lang="en-US" altLang="zh-TW" b="0" dirty="0">
                <a:solidFill>
                  <a:srgbClr val="454545"/>
                </a:solidFill>
                <a:latin typeface="Calibri" panose="020F0502020204030204" pitchFamily="34" charset="0"/>
                <a:cs typeface="Calibri" panose="020F0502020204030204" pitchFamily="34" charset="0"/>
              </a:rPr>
              <a:t>customer </a:t>
            </a:r>
            <a:r>
              <a:rPr lang="en-US" altLang="zh-TW" b="0" dirty="0" smtClean="0">
                <a:solidFill>
                  <a:srgbClr val="454545"/>
                </a:solidFill>
                <a:latin typeface="Calibri" panose="020F0502020204030204" pitchFamily="34" charset="0"/>
                <a:cs typeface="Calibri" panose="020F0502020204030204" pitchFamily="34" charset="0"/>
              </a:rPr>
              <a:t>browsing trends</a:t>
            </a:r>
          </a:p>
          <a:p>
            <a:pPr defTabSz="609585"/>
            <a:endParaRPr lang="en-US" altLang="zh-TW" sz="1800" b="0" dirty="0" smtClean="0">
              <a:solidFill>
                <a:srgbClr val="454545"/>
              </a:solidFill>
              <a:latin typeface="Calibri" panose="020F0502020204030204" pitchFamily="34" charset="0"/>
              <a:cs typeface="Calibri" panose="020F0502020204030204" pitchFamily="34" charset="0"/>
            </a:endParaRPr>
          </a:p>
          <a:p>
            <a:pPr defTabSz="609585"/>
            <a:r>
              <a:rPr lang="en-US" altLang="zh-TW" sz="2000" dirty="0">
                <a:solidFill>
                  <a:srgbClr val="454545"/>
                </a:solidFill>
                <a:latin typeface="Calibri" panose="020F0502020204030204" pitchFamily="34" charset="0"/>
                <a:cs typeface="Calibri" panose="020F0502020204030204" pitchFamily="34" charset="0"/>
              </a:rPr>
              <a:t>RFID Antenna</a:t>
            </a:r>
          </a:p>
          <a:p>
            <a:pPr marL="285750" indent="-285750" defTabSz="609585">
              <a:buClr>
                <a:srgbClr val="F26334"/>
              </a:buClr>
              <a:buFont typeface="Wingdings" panose="05000000000000000000" pitchFamily="2" charset="2"/>
              <a:buChar char="§"/>
            </a:pPr>
            <a:r>
              <a:rPr lang="en-US" altLang="zh-TW" b="0" dirty="0" smtClean="0">
                <a:solidFill>
                  <a:srgbClr val="454545"/>
                </a:solidFill>
                <a:latin typeface="Calibri" panose="020F0502020204030204" pitchFamily="34" charset="0"/>
                <a:cs typeface="Calibri" panose="020F0502020204030204" pitchFamily="34" charset="0"/>
              </a:rPr>
              <a:t>Detects product being picked up and duration</a:t>
            </a:r>
          </a:p>
          <a:p>
            <a:pPr marL="285750" indent="-285750" defTabSz="609585">
              <a:buClr>
                <a:srgbClr val="F26334"/>
              </a:buClr>
              <a:buFont typeface="Wingdings" panose="05000000000000000000" pitchFamily="2" charset="2"/>
              <a:buChar char="§"/>
            </a:pPr>
            <a:r>
              <a:rPr lang="en-HK" altLang="zh-TW" b="0" dirty="0" smtClean="0">
                <a:solidFill>
                  <a:srgbClr val="454545"/>
                </a:solidFill>
                <a:latin typeface="Calibri" panose="020F0502020204030204" pitchFamily="34" charset="0"/>
                <a:cs typeface="Calibri" panose="020F0502020204030204" pitchFamily="34" charset="0"/>
              </a:rPr>
              <a:t>Auto-Triggers on-screen product introduction</a:t>
            </a:r>
            <a:endParaRPr lang="zh-TW" altLang="en-US" b="0" dirty="0">
              <a:solidFill>
                <a:srgbClr val="454545"/>
              </a:solidFill>
              <a:latin typeface="Calibri" panose="020F0502020204030204" pitchFamily="34" charset="0"/>
              <a:cs typeface="Calibri" panose="020F0502020204030204" pitchFamily="34" charset="0"/>
            </a:endParaRPr>
          </a:p>
          <a:p>
            <a:pPr marL="285750" indent="-285750" defTabSz="609585">
              <a:buFontTx/>
              <a:buChar char="-"/>
            </a:pPr>
            <a:endParaRPr lang="en-US" altLang="zh-TW" sz="1800" b="0" dirty="0">
              <a:solidFill>
                <a:srgbClr val="454545"/>
              </a:solidFill>
              <a:latin typeface="Calibri" panose="020F0502020204030204" pitchFamily="34" charset="0"/>
              <a:cs typeface="Calibri" panose="020F0502020204030204" pitchFamily="34" charset="0"/>
            </a:endParaRPr>
          </a:p>
          <a:p>
            <a:pPr marL="342900" indent="-342900" defTabSz="609585">
              <a:buFontTx/>
              <a:buChar char="-"/>
            </a:pPr>
            <a:endParaRPr lang="en-US" altLang="zh-TW" sz="1867" b="0" dirty="0">
              <a:solidFill>
                <a:srgbClr val="454545"/>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38" y="1003582"/>
            <a:ext cx="1493457" cy="2364837"/>
          </a:xfrm>
          <a:prstGeom prst="rect">
            <a:avLst/>
          </a:prstGeom>
        </p:spPr>
      </p:pic>
      <p:sp>
        <p:nvSpPr>
          <p:cNvPr id="12" name="Isosceles Triangle 11"/>
          <p:cNvSpPr/>
          <p:nvPr/>
        </p:nvSpPr>
        <p:spPr>
          <a:xfrm rot="18478813">
            <a:off x="1268342" y="958991"/>
            <a:ext cx="1135744" cy="1107333"/>
          </a:xfrm>
          <a:prstGeom prst="triangle">
            <a:avLst/>
          </a:prstGeom>
          <a:solidFill>
            <a:schemeClr val="tx2">
              <a:lumMod val="40000"/>
              <a:lumOff val="60000"/>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050"/>
            <a:endParaRPr lang="en-US" sz="2400">
              <a:solidFill>
                <a:prstClr val="white"/>
              </a:solidFill>
              <a:latin typeface="Calibri" panose="020F0502020204030204" pitchFamily="34" charset="0"/>
              <a:cs typeface="Calibri" panose="020F0502020204030204" pitchFamily="34" charset="0"/>
            </a:endParaRPr>
          </a:p>
        </p:txBody>
      </p:sp>
      <p:pic>
        <p:nvPicPr>
          <p:cNvPr id="13" name="Picture 2" descr="Image result for wifi icon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8877" y="2938161"/>
            <a:ext cx="276589" cy="2765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231" y="3429000"/>
            <a:ext cx="2613928" cy="2479964"/>
          </a:xfrm>
          <a:prstGeom prst="rect">
            <a:avLst/>
          </a:prstGeom>
        </p:spPr>
      </p:pic>
      <p:sp>
        <p:nvSpPr>
          <p:cNvPr id="10" name="Isosceles Triangle 9"/>
          <p:cNvSpPr/>
          <p:nvPr/>
        </p:nvSpPr>
        <p:spPr>
          <a:xfrm rot="18478813">
            <a:off x="2576239" y="3347808"/>
            <a:ext cx="932553" cy="1219269"/>
          </a:xfrm>
          <a:prstGeom prst="triangle">
            <a:avLst/>
          </a:prstGeom>
          <a:solidFill>
            <a:schemeClr val="tx2">
              <a:lumMod val="40000"/>
              <a:lumOff val="60000"/>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050"/>
            <a:endParaRPr lang="en-US" sz="2400">
              <a:solidFill>
                <a:prstClr val="white"/>
              </a:solidFill>
              <a:latin typeface="Calibri" panose="020F0502020204030204" pitchFamily="34" charset="0"/>
              <a:cs typeface="Calibri" panose="020F0502020204030204" pitchFamily="34" charset="0"/>
            </a:endParaRPr>
          </a:p>
        </p:txBody>
      </p:sp>
      <p:pic>
        <p:nvPicPr>
          <p:cNvPr id="11" name="Picture 2" descr="Image result for wifi icon 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6751" y="4990802"/>
            <a:ext cx="276589" cy="27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1000"/>
                                        <p:tgtEl>
                                          <p:spTgt spid="6">
                                            <p:txEl>
                                              <p:pRg st="7" end="7"/>
                                            </p:txEl>
                                          </p:spTgt>
                                        </p:tgtEl>
                                      </p:cBhvr>
                                    </p:animEffect>
                                    <p:anim calcmode="lin" valueType="num">
                                      <p:cBhvr>
                                        <p:cTn id="4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1000"/>
                                        <p:tgtEl>
                                          <p:spTgt spid="6">
                                            <p:txEl>
                                              <p:pRg st="8" end="8"/>
                                            </p:txEl>
                                          </p:spTgt>
                                        </p:tgtEl>
                                      </p:cBhvr>
                                    </p:animEffect>
                                    <p:anim calcmode="lin" valueType="num">
                                      <p:cBhvr>
                                        <p:cTn id="4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fade">
                                      <p:cBhvr>
                                        <p:cTn id="51" dur="1000"/>
                                        <p:tgtEl>
                                          <p:spTgt spid="6">
                                            <p:txEl>
                                              <p:pRg st="10" end="10"/>
                                            </p:txEl>
                                          </p:spTgt>
                                        </p:tgtEl>
                                      </p:cBhvr>
                                    </p:animEffect>
                                    <p:anim calcmode="lin" valueType="num">
                                      <p:cBhvr>
                                        <p:cTn id="5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11" end="11"/>
                                            </p:txEl>
                                          </p:spTgt>
                                        </p:tgtEl>
                                        <p:attrNameLst>
                                          <p:attrName>style.visibility</p:attrName>
                                        </p:attrNameLst>
                                      </p:cBhvr>
                                      <p:to>
                                        <p:strVal val="visible"/>
                                      </p:to>
                                    </p:set>
                                    <p:animEffect transition="in" filter="fade">
                                      <p:cBhvr>
                                        <p:cTn id="56" dur="1000"/>
                                        <p:tgtEl>
                                          <p:spTgt spid="6">
                                            <p:txEl>
                                              <p:pRg st="11" end="11"/>
                                            </p:txEl>
                                          </p:spTgt>
                                        </p:tgtEl>
                                      </p:cBhvr>
                                    </p:animEffect>
                                    <p:anim calcmode="lin" valueType="num">
                                      <p:cBhvr>
                                        <p:cTn id="57"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
                                            <p:txEl>
                                              <p:pRg st="12" end="12"/>
                                            </p:txEl>
                                          </p:spTgt>
                                        </p:tgtEl>
                                        <p:attrNameLst>
                                          <p:attrName>style.visibility</p:attrName>
                                        </p:attrNameLst>
                                      </p:cBhvr>
                                      <p:to>
                                        <p:strVal val="visible"/>
                                      </p:to>
                                    </p:set>
                                    <p:animEffect transition="in" filter="fade">
                                      <p:cBhvr>
                                        <p:cTn id="61" dur="1000"/>
                                        <p:tgtEl>
                                          <p:spTgt spid="6">
                                            <p:txEl>
                                              <p:pRg st="12" end="12"/>
                                            </p:txEl>
                                          </p:spTgt>
                                        </p:tgtEl>
                                      </p:cBhvr>
                                    </p:animEffect>
                                    <p:anim calcmode="lin" valueType="num">
                                      <p:cBhvr>
                                        <p:cTn id="62"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Calibri" panose="020F0502020204030204" pitchFamily="34" charset="0"/>
              </a:rPr>
              <a:t>Network of Smart Touch Points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6</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21" name="Content Placeholder 3"/>
          <p:cNvSpPr>
            <a:spLocks noGrp="1"/>
          </p:cNvSpPr>
          <p:nvPr>
            <p:ph idx="4294967295"/>
          </p:nvPr>
        </p:nvSpPr>
        <p:spPr>
          <a:xfrm>
            <a:off x="601438" y="1007632"/>
            <a:ext cx="5412184" cy="4647492"/>
          </a:xfrm>
          <a:prstGeom prst="rect">
            <a:avLst/>
          </a:prstGeom>
        </p:spPr>
        <p:txBody>
          <a:bodyPr/>
          <a:lstStyle/>
          <a:p>
            <a:pPr marL="0" indent="0">
              <a:lnSpc>
                <a:spcPct val="100000"/>
              </a:lnSpc>
              <a:spcBef>
                <a:spcPts val="0"/>
              </a:spcBef>
              <a:buNone/>
            </a:pPr>
            <a:r>
              <a:rPr lang="en-US" altLang="zh-HK" sz="1800" b="1" dirty="0" smtClean="0">
                <a:solidFill>
                  <a:schemeClr val="tx1">
                    <a:lumMod val="50000"/>
                  </a:schemeClr>
                </a:solidFill>
                <a:latin typeface="Calibri" panose="020F0502020204030204" pitchFamily="34" charset="0"/>
                <a:cs typeface="Calibri" panose="020F0502020204030204" pitchFamily="34" charset="0"/>
              </a:rPr>
              <a:t>Support multiple GS1 Smart Kiosks and GS1 Smart Trays</a:t>
            </a:r>
            <a:endParaRPr lang="en-US" altLang="zh-HK" sz="1800" b="1" dirty="0">
              <a:solidFill>
                <a:schemeClr val="tx1">
                  <a:lumMod val="50000"/>
                </a:schemeClr>
              </a:solidFill>
              <a:latin typeface="Calibri" panose="020F0502020204030204" pitchFamily="34" charset="0"/>
              <a:cs typeface="Calibri" panose="020F0502020204030204" pitchFamily="34" charset="0"/>
            </a:endParaRP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Real-time identifying repeated shoppers at same or different store locations </a:t>
            </a: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Knowing browsing history to promote personalized products and offers</a:t>
            </a:r>
          </a:p>
          <a:p>
            <a:pPr>
              <a:lnSpc>
                <a:spcPct val="100000"/>
              </a:lnSpc>
              <a:spcBef>
                <a:spcPts val="0"/>
              </a:spcBef>
            </a:pPr>
            <a:endParaRPr lang="en-US" altLang="zh-HK" sz="1800" dirty="0" smtClean="0">
              <a:solidFill>
                <a:schemeClr val="tx1">
                  <a:lumMod val="50000"/>
                </a:schemeClr>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altLang="zh-HK" sz="1800" b="1" dirty="0" smtClean="0">
                <a:solidFill>
                  <a:schemeClr val="tx1">
                    <a:lumMod val="50000"/>
                  </a:schemeClr>
                </a:solidFill>
                <a:latin typeface="Calibri" panose="020F0502020204030204" pitchFamily="34" charset="0"/>
                <a:cs typeface="Calibri" panose="020F0502020204030204" pitchFamily="34" charset="0"/>
              </a:rPr>
              <a:t>Gather more precise shopping trends and gain more in-depth insights</a:t>
            </a:r>
            <a:endParaRPr lang="en-US" altLang="zh-HK" sz="1800" b="1" dirty="0">
              <a:solidFill>
                <a:schemeClr val="tx1">
                  <a:lumMod val="50000"/>
                </a:schemeClr>
              </a:solidFill>
              <a:latin typeface="Calibri" panose="020F0502020204030204" pitchFamily="34" charset="0"/>
              <a:cs typeface="Calibri" panose="020F0502020204030204" pitchFamily="34" charset="0"/>
            </a:endParaRP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Combine data from different locations to derive more accurate market trends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Understand more shopper visit behavior</a:t>
            </a: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98998" indent="0">
              <a:lnSpc>
                <a:spcPct val="100000"/>
              </a:lnSpc>
              <a:spcBef>
                <a:spcPts val="0"/>
              </a:spcBef>
              <a:buNone/>
            </a:pP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altLang="zh-HK" sz="1800" b="1" dirty="0" smtClean="0">
                <a:solidFill>
                  <a:schemeClr val="tx1">
                    <a:lumMod val="50000"/>
                  </a:schemeClr>
                </a:solidFill>
                <a:latin typeface="Calibri" panose="020F0502020204030204" pitchFamily="34" charset="0"/>
                <a:cs typeface="Calibri" panose="020F0502020204030204" pitchFamily="34" charset="0"/>
              </a:rPr>
              <a:t>Facilitate Brand Owner / Retailer Inventory Management</a:t>
            </a:r>
            <a:endParaRPr lang="en-US" altLang="zh-HK" sz="1800" b="1" dirty="0">
              <a:solidFill>
                <a:schemeClr val="tx1">
                  <a:lumMod val="50000"/>
                </a:schemeClr>
              </a:solidFill>
              <a:latin typeface="Calibri" panose="020F0502020204030204" pitchFamily="34" charset="0"/>
              <a:cs typeface="Calibri" panose="020F0502020204030204" pitchFamily="34" charset="0"/>
            </a:endParaRPr>
          </a:p>
          <a:p>
            <a:pPr marL="285750" indent="-28575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Stock popular items according to gathered insights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285750" indent="-28575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Put right promotional items and offers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671" y="999598"/>
            <a:ext cx="2560320" cy="1161015"/>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671" y="2273038"/>
            <a:ext cx="2560320" cy="114686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671" y="3532329"/>
            <a:ext cx="2560320" cy="1170722"/>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671" y="4815476"/>
            <a:ext cx="2560320" cy="1147555"/>
          </a:xfrm>
          <a:prstGeom prst="rect">
            <a:avLst/>
          </a:prstGeom>
        </p:spPr>
      </p:pic>
      <p:sp>
        <p:nvSpPr>
          <p:cNvPr id="25" name="TextBox 24"/>
          <p:cNvSpPr txBox="1"/>
          <p:nvPr/>
        </p:nvSpPr>
        <p:spPr>
          <a:xfrm>
            <a:off x="6055671" y="1881760"/>
            <a:ext cx="1031051" cy="276999"/>
          </a:xfrm>
          <a:prstGeom prst="rect">
            <a:avLst/>
          </a:prstGeom>
          <a:noFill/>
        </p:spPr>
        <p:txBody>
          <a:bodyPr wrap="none" rtlCol="0">
            <a:spAutoFit/>
          </a:bodyPr>
          <a:lstStyle/>
          <a:p>
            <a:r>
              <a:rPr lang="en-US" sz="1200" b="1" dirty="0" smtClean="0">
                <a:solidFill>
                  <a:srgbClr val="FFFF00"/>
                </a:solidFill>
              </a:rPr>
              <a:t>Admiralty</a:t>
            </a:r>
            <a:endParaRPr lang="en-US" sz="1200" b="1" dirty="0">
              <a:solidFill>
                <a:srgbClr val="FFFF00"/>
              </a:solidFill>
            </a:endParaRPr>
          </a:p>
        </p:txBody>
      </p:sp>
      <p:sp>
        <p:nvSpPr>
          <p:cNvPr id="26" name="TextBox 25"/>
          <p:cNvSpPr txBox="1"/>
          <p:nvPr/>
        </p:nvSpPr>
        <p:spPr>
          <a:xfrm>
            <a:off x="6013622" y="3141740"/>
            <a:ext cx="1412566" cy="276999"/>
          </a:xfrm>
          <a:prstGeom prst="rect">
            <a:avLst/>
          </a:prstGeom>
          <a:noFill/>
        </p:spPr>
        <p:txBody>
          <a:bodyPr wrap="none" rtlCol="0">
            <a:spAutoFit/>
          </a:bodyPr>
          <a:lstStyle/>
          <a:p>
            <a:r>
              <a:rPr lang="en-US" sz="1200" b="1" dirty="0" smtClean="0">
                <a:solidFill>
                  <a:srgbClr val="FFFF00"/>
                </a:solidFill>
              </a:rPr>
              <a:t>Kowloon Tong</a:t>
            </a:r>
            <a:endParaRPr lang="en-US" sz="1200" b="1" dirty="0">
              <a:solidFill>
                <a:srgbClr val="FFFF00"/>
              </a:solidFill>
            </a:endParaRPr>
          </a:p>
        </p:txBody>
      </p:sp>
      <p:sp>
        <p:nvSpPr>
          <p:cNvPr id="27" name="TextBox 26"/>
          <p:cNvSpPr txBox="1"/>
          <p:nvPr/>
        </p:nvSpPr>
        <p:spPr>
          <a:xfrm>
            <a:off x="6013622" y="4426052"/>
            <a:ext cx="737702" cy="276999"/>
          </a:xfrm>
          <a:prstGeom prst="rect">
            <a:avLst/>
          </a:prstGeom>
          <a:noFill/>
        </p:spPr>
        <p:txBody>
          <a:bodyPr wrap="none" rtlCol="0">
            <a:spAutoFit/>
          </a:bodyPr>
          <a:lstStyle/>
          <a:p>
            <a:r>
              <a:rPr lang="en-US" sz="1200" b="1" dirty="0" err="1" smtClean="0">
                <a:solidFill>
                  <a:srgbClr val="FFFF00"/>
                </a:solidFill>
              </a:rPr>
              <a:t>Shatin</a:t>
            </a:r>
            <a:endParaRPr lang="en-US" sz="1200" b="1" dirty="0">
              <a:solidFill>
                <a:srgbClr val="FFFF00"/>
              </a:solidFill>
            </a:endParaRPr>
          </a:p>
        </p:txBody>
      </p:sp>
      <p:sp>
        <p:nvSpPr>
          <p:cNvPr id="28" name="TextBox 27"/>
          <p:cNvSpPr txBox="1"/>
          <p:nvPr/>
        </p:nvSpPr>
        <p:spPr>
          <a:xfrm>
            <a:off x="6013622" y="5686032"/>
            <a:ext cx="1526380" cy="276999"/>
          </a:xfrm>
          <a:prstGeom prst="rect">
            <a:avLst/>
          </a:prstGeom>
          <a:noFill/>
        </p:spPr>
        <p:txBody>
          <a:bodyPr wrap="none" rtlCol="0">
            <a:spAutoFit/>
          </a:bodyPr>
          <a:lstStyle/>
          <a:p>
            <a:r>
              <a:rPr lang="en-US" sz="1200" b="1" dirty="0" err="1" smtClean="0">
                <a:solidFill>
                  <a:srgbClr val="FFFF00"/>
                </a:solidFill>
              </a:rPr>
              <a:t>Tseung</a:t>
            </a:r>
            <a:r>
              <a:rPr lang="en-US" sz="1200" b="1" dirty="0" smtClean="0">
                <a:solidFill>
                  <a:srgbClr val="FFFF00"/>
                </a:solidFill>
              </a:rPr>
              <a:t> Kwan O</a:t>
            </a:r>
            <a:endParaRPr lang="en-US" sz="1200" b="1" dirty="0">
              <a:solidFill>
                <a:srgbClr val="FFFF00"/>
              </a:solidFill>
            </a:endParaRPr>
          </a:p>
        </p:txBody>
      </p:sp>
      <p:grpSp>
        <p:nvGrpSpPr>
          <p:cNvPr id="31" name="Group 30"/>
          <p:cNvGrpSpPr/>
          <p:nvPr/>
        </p:nvGrpSpPr>
        <p:grpSpPr>
          <a:xfrm>
            <a:off x="8174904" y="1163304"/>
            <a:ext cx="365760" cy="960120"/>
            <a:chOff x="9302664" y="1540199"/>
            <a:chExt cx="365760" cy="960120"/>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9517" y="1563059"/>
              <a:ext cx="312055" cy="914400"/>
            </a:xfrm>
            <a:prstGeom prst="rect">
              <a:avLst/>
            </a:prstGeom>
          </p:spPr>
        </p:pic>
        <p:sp>
          <p:nvSpPr>
            <p:cNvPr id="30" name="Rectangle 29"/>
            <p:cNvSpPr/>
            <p:nvPr/>
          </p:nvSpPr>
          <p:spPr>
            <a:xfrm>
              <a:off x="9302664" y="1540199"/>
              <a:ext cx="365760" cy="960120"/>
            </a:xfrm>
            <a:prstGeom prst="rect">
              <a:avLst/>
            </a:prstGeom>
            <a:noFill/>
            <a:ln w="2222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Calibri" panose="020F0502020204030204" pitchFamily="34" charset="0"/>
                <a:cs typeface="Calibri" panose="020F0502020204030204" pitchFamily="34" charset="0"/>
              </a:endParaRPr>
            </a:p>
          </p:txBody>
        </p:sp>
      </p:grpSp>
      <p:grpSp>
        <p:nvGrpSpPr>
          <p:cNvPr id="32" name="Group 31"/>
          <p:cNvGrpSpPr/>
          <p:nvPr/>
        </p:nvGrpSpPr>
        <p:grpSpPr>
          <a:xfrm>
            <a:off x="8169004" y="2404503"/>
            <a:ext cx="365760" cy="960120"/>
            <a:chOff x="9302664" y="1540199"/>
            <a:chExt cx="365760" cy="960120"/>
          </a:xfrm>
        </p:grpSpPr>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9517" y="1563059"/>
              <a:ext cx="312055" cy="914400"/>
            </a:xfrm>
            <a:prstGeom prst="rect">
              <a:avLst/>
            </a:prstGeom>
          </p:spPr>
        </p:pic>
        <p:sp>
          <p:nvSpPr>
            <p:cNvPr id="34" name="Rectangle 33"/>
            <p:cNvSpPr/>
            <p:nvPr/>
          </p:nvSpPr>
          <p:spPr>
            <a:xfrm>
              <a:off x="9302664" y="1540199"/>
              <a:ext cx="365760" cy="960120"/>
            </a:xfrm>
            <a:prstGeom prst="rect">
              <a:avLst/>
            </a:prstGeom>
            <a:noFill/>
            <a:ln w="2222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Calibri" panose="020F0502020204030204" pitchFamily="34" charset="0"/>
                <a:cs typeface="Calibri" panose="020F0502020204030204" pitchFamily="34" charset="0"/>
              </a:endParaRPr>
            </a:p>
          </p:txBody>
        </p:sp>
      </p:grpSp>
      <p:grpSp>
        <p:nvGrpSpPr>
          <p:cNvPr id="35" name="Group 34"/>
          <p:cNvGrpSpPr/>
          <p:nvPr/>
        </p:nvGrpSpPr>
        <p:grpSpPr>
          <a:xfrm>
            <a:off x="8169004" y="3696246"/>
            <a:ext cx="365760" cy="960120"/>
            <a:chOff x="9302664" y="1540199"/>
            <a:chExt cx="365760" cy="960120"/>
          </a:xfrm>
        </p:grpSpPr>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9517" y="1563059"/>
              <a:ext cx="312055" cy="914400"/>
            </a:xfrm>
            <a:prstGeom prst="rect">
              <a:avLst/>
            </a:prstGeom>
          </p:spPr>
        </p:pic>
        <p:sp>
          <p:nvSpPr>
            <p:cNvPr id="37" name="Rectangle 36"/>
            <p:cNvSpPr/>
            <p:nvPr/>
          </p:nvSpPr>
          <p:spPr>
            <a:xfrm>
              <a:off x="9302664" y="1540199"/>
              <a:ext cx="365760" cy="960120"/>
            </a:xfrm>
            <a:prstGeom prst="rect">
              <a:avLst/>
            </a:prstGeom>
            <a:noFill/>
            <a:ln w="2222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Calibri" panose="020F0502020204030204" pitchFamily="34" charset="0"/>
                <a:cs typeface="Calibri" panose="020F0502020204030204" pitchFamily="34" charset="0"/>
              </a:endParaRPr>
            </a:p>
          </p:txBody>
        </p:sp>
      </p:grpSp>
      <p:grpSp>
        <p:nvGrpSpPr>
          <p:cNvPr id="38" name="Group 37"/>
          <p:cNvGrpSpPr/>
          <p:nvPr/>
        </p:nvGrpSpPr>
        <p:grpSpPr>
          <a:xfrm>
            <a:off x="8157829" y="4955719"/>
            <a:ext cx="365760" cy="960120"/>
            <a:chOff x="9302664" y="1540199"/>
            <a:chExt cx="365760" cy="960120"/>
          </a:xfrm>
        </p:grpSpPr>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9517" y="1563059"/>
              <a:ext cx="312055" cy="914400"/>
            </a:xfrm>
            <a:prstGeom prst="rect">
              <a:avLst/>
            </a:prstGeom>
          </p:spPr>
        </p:pic>
        <p:sp>
          <p:nvSpPr>
            <p:cNvPr id="40" name="Rectangle 39"/>
            <p:cNvSpPr/>
            <p:nvPr/>
          </p:nvSpPr>
          <p:spPr>
            <a:xfrm>
              <a:off x="9302664" y="1540199"/>
              <a:ext cx="365760" cy="960120"/>
            </a:xfrm>
            <a:prstGeom prst="rect">
              <a:avLst/>
            </a:prstGeom>
            <a:noFill/>
            <a:ln w="2222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Calibri" panose="020F0502020204030204" pitchFamily="34" charset="0"/>
                <a:cs typeface="Calibri" panose="020F0502020204030204" pitchFamily="34" charset="0"/>
              </a:endParaRPr>
            </a:p>
          </p:txBody>
        </p:sp>
      </p:grpSp>
      <p:sp>
        <p:nvSpPr>
          <p:cNvPr id="42" name="Oval 41"/>
          <p:cNvSpPr>
            <a:spLocks noChangeAspect="1"/>
          </p:cNvSpPr>
          <p:nvPr/>
        </p:nvSpPr>
        <p:spPr>
          <a:xfrm>
            <a:off x="9358807" y="2430629"/>
            <a:ext cx="2286000" cy="2286000"/>
          </a:xfrm>
          <a:prstGeom prst="ellipse">
            <a:avLst/>
          </a:prstGeom>
          <a:solidFill>
            <a:srgbClr val="89A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1814" y="2871572"/>
            <a:ext cx="1585888" cy="1554480"/>
          </a:xfrm>
          <a:prstGeom prst="rect">
            <a:avLst/>
          </a:prstGeom>
        </p:spPr>
      </p:pic>
      <p:cxnSp>
        <p:nvCxnSpPr>
          <p:cNvPr id="54" name="Straight Arrow Connector 53"/>
          <p:cNvCxnSpPr>
            <a:endCxn id="42" idx="1"/>
          </p:cNvCxnSpPr>
          <p:nvPr/>
        </p:nvCxnSpPr>
        <p:spPr>
          <a:xfrm>
            <a:off x="8561771" y="1775026"/>
            <a:ext cx="1131813" cy="990380"/>
          </a:xfrm>
          <a:prstGeom prst="straightConnector1">
            <a:avLst/>
          </a:prstGeom>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539357" y="3070003"/>
            <a:ext cx="884043" cy="175824"/>
          </a:xfrm>
          <a:prstGeom prst="straightConnector1">
            <a:avLst/>
          </a:prstGeom>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42" idx="2"/>
          </p:cNvCxnSpPr>
          <p:nvPr/>
        </p:nvCxnSpPr>
        <p:spPr>
          <a:xfrm flipV="1">
            <a:off x="8550442" y="3573629"/>
            <a:ext cx="808365" cy="399996"/>
          </a:xfrm>
          <a:prstGeom prst="straightConnector1">
            <a:avLst/>
          </a:prstGeom>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8547923" y="4042792"/>
            <a:ext cx="934744" cy="1148050"/>
          </a:xfrm>
          <a:prstGeom prst="straightConnector1">
            <a:avLst/>
          </a:prstGeom>
          <a:ln w="2857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49C3904B-5F54-485D-A5C6-6C17F321A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9326" y="1170455"/>
            <a:ext cx="629566" cy="952311"/>
          </a:xfrm>
          <a:prstGeom prst="rect">
            <a:avLst/>
          </a:prstGeom>
        </p:spPr>
      </p:pic>
      <p:pic>
        <p:nvPicPr>
          <p:cNvPr id="43" name="Picture 42">
            <a:extLst>
              <a:ext uri="{FF2B5EF4-FFF2-40B4-BE49-F238E27FC236}">
                <a16:creationId xmlns:a16="http://schemas.microsoft.com/office/drawing/2014/main" id="{49C3904B-5F54-485D-A5C6-6C17F321A9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8071" y="2404503"/>
            <a:ext cx="629566" cy="960949"/>
          </a:xfrm>
          <a:prstGeom prst="rect">
            <a:avLst/>
          </a:prstGeom>
        </p:spPr>
      </p:pic>
      <p:pic>
        <p:nvPicPr>
          <p:cNvPr id="44" name="Picture 43">
            <a:extLst>
              <a:ext uri="{FF2B5EF4-FFF2-40B4-BE49-F238E27FC236}">
                <a16:creationId xmlns:a16="http://schemas.microsoft.com/office/drawing/2014/main" id="{49C3904B-5F54-485D-A5C6-6C17F321A9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8071" y="3695651"/>
            <a:ext cx="629566" cy="961309"/>
          </a:xfrm>
          <a:prstGeom prst="rect">
            <a:avLst/>
          </a:prstGeom>
        </p:spPr>
      </p:pic>
      <p:pic>
        <p:nvPicPr>
          <p:cNvPr id="46" name="Picture 45">
            <a:extLst>
              <a:ext uri="{FF2B5EF4-FFF2-40B4-BE49-F238E27FC236}">
                <a16:creationId xmlns:a16="http://schemas.microsoft.com/office/drawing/2014/main" id="{49C3904B-5F54-485D-A5C6-6C17F321A9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0180" y="4955719"/>
            <a:ext cx="629566" cy="961309"/>
          </a:xfrm>
          <a:prstGeom prst="rect">
            <a:avLst/>
          </a:prstGeom>
        </p:spPr>
      </p:pic>
    </p:spTree>
    <p:extLst>
      <p:ext uri="{BB962C8B-B14F-4D97-AF65-F5344CB8AC3E}">
        <p14:creationId xmlns:p14="http://schemas.microsoft.com/office/powerpoint/2010/main" val="33476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fade">
                                      <p:cBhvr>
                                        <p:cTn id="13" dur="500"/>
                                        <p:tgtEl>
                                          <p:spTgt spid="2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xEl>
                                              <p:pRg st="4" end="4"/>
                                            </p:txEl>
                                          </p:spTgt>
                                        </p:tgtEl>
                                        <p:attrNameLst>
                                          <p:attrName>style.visibility</p:attrName>
                                        </p:attrNameLst>
                                      </p:cBhvr>
                                      <p:to>
                                        <p:strVal val="visible"/>
                                      </p:to>
                                    </p:set>
                                    <p:animEffect transition="in" filter="fade">
                                      <p:cBhvr>
                                        <p:cTn id="18" dur="500"/>
                                        <p:tgtEl>
                                          <p:spTgt spid="2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xEl>
                                              <p:pRg st="5" end="5"/>
                                            </p:txEl>
                                          </p:spTgt>
                                        </p:tgtEl>
                                        <p:attrNameLst>
                                          <p:attrName>style.visibility</p:attrName>
                                        </p:attrNameLst>
                                      </p:cBhvr>
                                      <p:to>
                                        <p:strVal val="visible"/>
                                      </p:to>
                                    </p:set>
                                    <p:animEffect transition="in" filter="fade">
                                      <p:cBhvr>
                                        <p:cTn id="21" dur="500"/>
                                        <p:tgtEl>
                                          <p:spTgt spid="2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xEl>
                                              <p:pRg st="6" end="6"/>
                                            </p:txEl>
                                          </p:spTgt>
                                        </p:tgtEl>
                                        <p:attrNameLst>
                                          <p:attrName>style.visibility</p:attrName>
                                        </p:attrNameLst>
                                      </p:cBhvr>
                                      <p:to>
                                        <p:strVal val="visible"/>
                                      </p:to>
                                    </p:set>
                                    <p:animEffect transition="in" filter="fade">
                                      <p:cBhvr>
                                        <p:cTn id="24" dur="500"/>
                                        <p:tgtEl>
                                          <p:spTgt spid="21">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xEl>
                                              <p:pRg st="8" end="8"/>
                                            </p:txEl>
                                          </p:spTgt>
                                        </p:tgtEl>
                                        <p:attrNameLst>
                                          <p:attrName>style.visibility</p:attrName>
                                        </p:attrNameLst>
                                      </p:cBhvr>
                                      <p:to>
                                        <p:strVal val="visible"/>
                                      </p:to>
                                    </p:set>
                                    <p:animEffect transition="in" filter="fade">
                                      <p:cBhvr>
                                        <p:cTn id="29" dur="500"/>
                                        <p:tgtEl>
                                          <p:spTgt spid="21">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xEl>
                                              <p:pRg st="9" end="9"/>
                                            </p:txEl>
                                          </p:spTgt>
                                        </p:tgtEl>
                                        <p:attrNameLst>
                                          <p:attrName>style.visibility</p:attrName>
                                        </p:attrNameLst>
                                      </p:cBhvr>
                                      <p:to>
                                        <p:strVal val="visible"/>
                                      </p:to>
                                    </p:set>
                                    <p:animEffect transition="in" filter="fade">
                                      <p:cBhvr>
                                        <p:cTn id="32" dur="500"/>
                                        <p:tgtEl>
                                          <p:spTgt spid="21">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xEl>
                                              <p:pRg st="10" end="10"/>
                                            </p:txEl>
                                          </p:spTgt>
                                        </p:tgtEl>
                                        <p:attrNameLst>
                                          <p:attrName>style.visibility</p:attrName>
                                        </p:attrNameLst>
                                      </p:cBhvr>
                                      <p:to>
                                        <p:strVal val="visible"/>
                                      </p:to>
                                    </p:set>
                                    <p:animEffect transition="in" filter="fade">
                                      <p:cBhvr>
                                        <p:cTn id="35" dur="500"/>
                                        <p:tgtEl>
                                          <p:spTgt spid="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981" y="129322"/>
            <a:ext cx="10991923" cy="644452"/>
          </a:xfrm>
        </p:spPr>
        <p:txBody>
          <a:bodyPr/>
          <a:lstStyle/>
          <a:p>
            <a:r>
              <a:rPr lang="en-HK" dirty="0" smtClean="0">
                <a:solidFill>
                  <a:srgbClr val="002060"/>
                </a:solidFill>
                <a:cs typeface="Calibri" panose="020F0502020204030204" pitchFamily="34" charset="0"/>
              </a:rPr>
              <a:t>At Heart – Advanced AI &amp; Data Analytics for Sales &amp; Marketing</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7</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5" name="Content Placeholder 3"/>
          <p:cNvSpPr>
            <a:spLocks noGrp="1"/>
          </p:cNvSpPr>
          <p:nvPr>
            <p:ph idx="4294967295"/>
          </p:nvPr>
        </p:nvSpPr>
        <p:spPr>
          <a:xfrm>
            <a:off x="5769494" y="1007632"/>
            <a:ext cx="5903768" cy="4647492"/>
          </a:xfrm>
          <a:prstGeom prst="rect">
            <a:avLst/>
          </a:prstGeom>
        </p:spPr>
        <p:txBody>
          <a:bodyPr/>
          <a:lstStyle/>
          <a:p>
            <a:pPr marL="0" indent="0">
              <a:lnSpc>
                <a:spcPct val="100000"/>
              </a:lnSpc>
              <a:spcBef>
                <a:spcPts val="0"/>
              </a:spcBef>
              <a:buNone/>
            </a:pPr>
            <a:r>
              <a:rPr lang="en-US" altLang="zh-HK" sz="1800" b="1" dirty="0" smtClean="0">
                <a:solidFill>
                  <a:schemeClr val="tx1">
                    <a:lumMod val="50000"/>
                  </a:schemeClr>
                </a:solidFill>
                <a:latin typeface="Calibri" panose="020F0502020204030204" pitchFamily="34" charset="0"/>
                <a:cs typeface="Calibri" panose="020F0502020204030204" pitchFamily="34" charset="0"/>
              </a:rPr>
              <a:t>In-Deep Understanding Shopper </a:t>
            </a:r>
            <a:r>
              <a:rPr lang="en-US" altLang="zh-HK" sz="1800" b="1" dirty="0">
                <a:solidFill>
                  <a:schemeClr val="tx1">
                    <a:lumMod val="50000"/>
                  </a:schemeClr>
                </a:solidFill>
                <a:latin typeface="Calibri" panose="020F0502020204030204" pitchFamily="34" charset="0"/>
                <a:cs typeface="Calibri" panose="020F0502020204030204" pitchFamily="34" charset="0"/>
              </a:rPr>
              <a:t>P</a:t>
            </a:r>
            <a:r>
              <a:rPr lang="en-US" altLang="zh-HK" sz="1800" b="1" dirty="0" smtClean="0">
                <a:solidFill>
                  <a:schemeClr val="tx1">
                    <a:lumMod val="50000"/>
                  </a:schemeClr>
                </a:solidFill>
                <a:latin typeface="Calibri" panose="020F0502020204030204" pitchFamily="34" charset="0"/>
                <a:cs typeface="Calibri" panose="020F0502020204030204" pitchFamily="34" charset="0"/>
              </a:rPr>
              <a:t>rofile</a:t>
            </a:r>
            <a:endParaRPr lang="en-US" altLang="zh-HK" sz="1800" b="1" dirty="0">
              <a:solidFill>
                <a:schemeClr val="tx1">
                  <a:lumMod val="50000"/>
                </a:schemeClr>
              </a:solidFill>
              <a:latin typeface="Calibri" panose="020F0502020204030204" pitchFamily="34" charset="0"/>
              <a:cs typeface="Calibri" panose="020F0502020204030204" pitchFamily="34" charset="0"/>
            </a:endParaRP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Know Your Shopper: Gender, Age, Emotion,…</a:t>
            </a: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Know What Shopper Likes: </a:t>
            </a:r>
            <a:r>
              <a:rPr lang="en-US" altLang="zh-HK" sz="1800" dirty="0">
                <a:solidFill>
                  <a:schemeClr val="tx1">
                    <a:lumMod val="50000"/>
                  </a:schemeClr>
                </a:solidFill>
                <a:latin typeface="Calibri" panose="020F0502020204030204" pitchFamily="34" charset="0"/>
                <a:cs typeface="Calibri" panose="020F0502020204030204" pitchFamily="34" charset="0"/>
              </a:rPr>
              <a:t>P</a:t>
            </a:r>
            <a:r>
              <a:rPr lang="en-US" altLang="zh-HK" sz="1800" dirty="0" smtClean="0">
                <a:solidFill>
                  <a:schemeClr val="tx1">
                    <a:lumMod val="50000"/>
                  </a:schemeClr>
                </a:solidFill>
                <a:latin typeface="Calibri" panose="020F0502020204030204" pitchFamily="34" charset="0"/>
                <a:cs typeface="Calibri" panose="020F0502020204030204" pitchFamily="34" charset="0"/>
              </a:rPr>
              <a:t>roduct browsed and duration</a:t>
            </a:r>
          </a:p>
          <a:p>
            <a:pPr>
              <a:lnSpc>
                <a:spcPct val="100000"/>
              </a:lnSpc>
              <a:spcBef>
                <a:spcPts val="0"/>
              </a:spcBef>
            </a:pPr>
            <a:endParaRPr lang="en-US" altLang="zh-HK" sz="1800" dirty="0" smtClean="0">
              <a:solidFill>
                <a:schemeClr val="tx1">
                  <a:lumMod val="50000"/>
                </a:schemeClr>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altLang="zh-HK" sz="1800" b="1" dirty="0" smtClean="0">
                <a:solidFill>
                  <a:schemeClr val="tx1">
                    <a:lumMod val="50000"/>
                  </a:schemeClr>
                </a:solidFill>
                <a:latin typeface="Calibri" panose="020F0502020204030204" pitchFamily="34" charset="0"/>
                <a:cs typeface="Calibri" panose="020F0502020204030204" pitchFamily="34" charset="0"/>
              </a:rPr>
              <a:t>Motivate </a:t>
            </a:r>
            <a:r>
              <a:rPr lang="en-US" altLang="zh-HK" sz="1800" b="1" dirty="0">
                <a:solidFill>
                  <a:schemeClr val="tx1">
                    <a:lumMod val="50000"/>
                  </a:schemeClr>
                </a:solidFill>
                <a:latin typeface="Calibri" panose="020F0502020204030204" pitchFamily="34" charset="0"/>
                <a:cs typeface="Calibri" panose="020F0502020204030204" pitchFamily="34" charset="0"/>
              </a:rPr>
              <a:t>Buying Decision</a:t>
            </a: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Present personalized product information and promotional offers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274320" indent="-274320">
              <a:lnSpc>
                <a:spcPct val="100000"/>
              </a:lnSpc>
              <a:spcBef>
                <a:spcPts val="0"/>
              </a:spcBef>
              <a:buFont typeface="Wingdings" panose="05000000000000000000" pitchFamily="2" charset="2"/>
              <a:buChar char="§"/>
            </a:pPr>
            <a:r>
              <a:rPr lang="en-US" altLang="zh-HK" sz="1800" dirty="0" smtClean="0">
                <a:solidFill>
                  <a:schemeClr val="tx1">
                    <a:lumMod val="50000"/>
                  </a:schemeClr>
                </a:solidFill>
                <a:latin typeface="Calibri" panose="020F0502020204030204" pitchFamily="34" charset="0"/>
                <a:cs typeface="Calibri" panose="020F0502020204030204" pitchFamily="34" charset="0"/>
              </a:rPr>
              <a:t>Immediate online purchase with discount offers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98998" indent="0">
              <a:lnSpc>
                <a:spcPct val="100000"/>
              </a:lnSpc>
              <a:spcBef>
                <a:spcPts val="0"/>
              </a:spcBef>
              <a:buNone/>
            </a:pPr>
            <a:endParaRPr lang="en-US" altLang="zh-HK" sz="1800" dirty="0">
              <a:solidFill>
                <a:schemeClr val="tx1">
                  <a:lumMod val="50000"/>
                </a:schemeClr>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altLang="zh-HK" sz="1800" b="1" dirty="0">
                <a:solidFill>
                  <a:schemeClr val="tx1">
                    <a:lumMod val="50000"/>
                  </a:schemeClr>
                </a:solidFill>
                <a:latin typeface="Calibri" panose="020F0502020204030204" pitchFamily="34" charset="0"/>
                <a:cs typeface="Calibri" panose="020F0502020204030204" pitchFamily="34" charset="0"/>
              </a:rPr>
              <a:t>Enhance </a:t>
            </a:r>
            <a:r>
              <a:rPr lang="en-US" altLang="zh-HK" sz="1800" b="1" dirty="0" smtClean="0">
                <a:solidFill>
                  <a:schemeClr val="tx1">
                    <a:lumMod val="50000"/>
                  </a:schemeClr>
                </a:solidFill>
                <a:latin typeface="Calibri" panose="020F0502020204030204" pitchFamily="34" charset="0"/>
                <a:cs typeface="Calibri" panose="020F0502020204030204" pitchFamily="34" charset="0"/>
              </a:rPr>
              <a:t>Consumer </a:t>
            </a:r>
            <a:r>
              <a:rPr lang="en-US" altLang="zh-HK" sz="1800" b="1" dirty="0">
                <a:solidFill>
                  <a:schemeClr val="tx1">
                    <a:lumMod val="50000"/>
                  </a:schemeClr>
                </a:solidFill>
                <a:latin typeface="Calibri" panose="020F0502020204030204" pitchFamily="34" charset="0"/>
                <a:cs typeface="Calibri" panose="020F0502020204030204" pitchFamily="34" charset="0"/>
              </a:rPr>
              <a:t>Purchase Experience</a:t>
            </a:r>
          </a:p>
          <a:p>
            <a:pPr marL="285750" indent="-285750">
              <a:lnSpc>
                <a:spcPct val="100000"/>
              </a:lnSpc>
              <a:spcBef>
                <a:spcPts val="0"/>
              </a:spcBef>
              <a:buFont typeface="Wingdings" panose="05000000000000000000" pitchFamily="2" charset="2"/>
              <a:buChar char="§"/>
            </a:pPr>
            <a:r>
              <a:rPr lang="en-US" altLang="zh-HK" sz="1800" dirty="0">
                <a:solidFill>
                  <a:schemeClr val="tx1">
                    <a:lumMod val="50000"/>
                  </a:schemeClr>
                </a:solidFill>
                <a:latin typeface="Calibri" panose="020F0502020204030204" pitchFamily="34" charset="0"/>
                <a:cs typeface="Calibri" panose="020F0502020204030204" pitchFamily="34" charset="0"/>
              </a:rPr>
              <a:t>New revenue stream with Cashless Payment support</a:t>
            </a:r>
          </a:p>
          <a:p>
            <a:pPr marL="285750" indent="-285750">
              <a:lnSpc>
                <a:spcPct val="100000"/>
              </a:lnSpc>
              <a:spcBef>
                <a:spcPts val="0"/>
              </a:spcBef>
              <a:buFont typeface="Wingdings" panose="05000000000000000000" pitchFamily="2" charset="2"/>
              <a:buChar char="§"/>
            </a:pPr>
            <a:r>
              <a:rPr lang="en-US" altLang="zh-HK" sz="1800" dirty="0">
                <a:solidFill>
                  <a:schemeClr val="tx1">
                    <a:lumMod val="50000"/>
                  </a:schemeClr>
                </a:solidFill>
                <a:latin typeface="Calibri" panose="020F0502020204030204" pitchFamily="34" charset="0"/>
                <a:cs typeface="Calibri" panose="020F0502020204030204" pitchFamily="34" charset="0"/>
              </a:rPr>
              <a:t>Fast lane counter on </a:t>
            </a:r>
            <a:r>
              <a:rPr lang="en-US" altLang="zh-HK" sz="1800" dirty="0" smtClean="0">
                <a:solidFill>
                  <a:schemeClr val="tx1">
                    <a:lumMod val="50000"/>
                  </a:schemeClr>
                </a:solidFill>
                <a:latin typeface="Calibri" panose="020F0502020204030204" pitchFamily="34" charset="0"/>
                <a:cs typeface="Calibri" panose="020F0502020204030204" pitchFamily="34" charset="0"/>
              </a:rPr>
              <a:t>promotional items</a:t>
            </a:r>
            <a:endParaRPr lang="en-US" altLang="zh-HK" sz="1800" dirty="0">
              <a:solidFill>
                <a:schemeClr val="tx1">
                  <a:lumMod val="50000"/>
                </a:schemeClr>
              </a:solidFill>
              <a:latin typeface="Calibri" panose="020F0502020204030204" pitchFamily="34" charset="0"/>
              <a:cs typeface="Calibri" panose="020F0502020204030204" pitchFamily="34" charset="0"/>
            </a:endParaRPr>
          </a:p>
        </p:txBody>
      </p:sp>
      <p:grpSp>
        <p:nvGrpSpPr>
          <p:cNvPr id="7" name="Group 6"/>
          <p:cNvGrpSpPr>
            <a:grpSpLocks noChangeAspect="1"/>
          </p:cNvGrpSpPr>
          <p:nvPr/>
        </p:nvGrpSpPr>
        <p:grpSpPr>
          <a:xfrm>
            <a:off x="593981" y="1090708"/>
            <a:ext cx="2234279" cy="1828800"/>
            <a:chOff x="6032624" y="759462"/>
            <a:chExt cx="1329971" cy="1088607"/>
          </a:xfrm>
        </p:grpSpPr>
        <p:sp>
          <p:nvSpPr>
            <p:cNvPr id="8" name="Rounded Rectangle 7"/>
            <p:cNvSpPr/>
            <p:nvPr/>
          </p:nvSpPr>
          <p:spPr>
            <a:xfrm>
              <a:off x="6032624" y="759462"/>
              <a:ext cx="1329971" cy="1088607"/>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7110" y="800845"/>
              <a:ext cx="1135030" cy="1005840"/>
            </a:xfrm>
            <a:prstGeom prst="rect">
              <a:avLst/>
            </a:prstGeom>
            <a:solidFill>
              <a:schemeClr val="bg1"/>
            </a:solidFill>
            <a:ln>
              <a:noFill/>
            </a:ln>
          </p:spPr>
        </p:pic>
      </p:grpSp>
      <p:grpSp>
        <p:nvGrpSpPr>
          <p:cNvPr id="10" name="Group 9"/>
          <p:cNvGrpSpPr>
            <a:grpSpLocks noChangeAspect="1"/>
          </p:cNvGrpSpPr>
          <p:nvPr/>
        </p:nvGrpSpPr>
        <p:grpSpPr>
          <a:xfrm>
            <a:off x="3263672" y="1090707"/>
            <a:ext cx="2234279" cy="1828800"/>
            <a:chOff x="6341693" y="1373766"/>
            <a:chExt cx="1329971" cy="1088607"/>
          </a:xfrm>
        </p:grpSpPr>
        <p:sp>
          <p:nvSpPr>
            <p:cNvPr id="11" name="Rounded Rectangle 10"/>
            <p:cNvSpPr/>
            <p:nvPr/>
          </p:nvSpPr>
          <p:spPr>
            <a:xfrm>
              <a:off x="6341693" y="1373766"/>
              <a:ext cx="1329971" cy="1088607"/>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331" y="1415149"/>
              <a:ext cx="1006693" cy="1005840"/>
            </a:xfrm>
            <a:prstGeom prst="rect">
              <a:avLst/>
            </a:prstGeom>
          </p:spPr>
        </p:pic>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38" y="2989028"/>
            <a:ext cx="2352633" cy="2926080"/>
          </a:xfrm>
          <a:prstGeom prst="rect">
            <a:avLst/>
          </a:prstGeom>
        </p:spPr>
      </p:pic>
    </p:spTree>
    <p:extLst>
      <p:ext uri="{BB962C8B-B14F-4D97-AF65-F5344CB8AC3E}">
        <p14:creationId xmlns:p14="http://schemas.microsoft.com/office/powerpoint/2010/main" val="396821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 calcmode="lin" valueType="num">
                                      <p:cBhvr additive="base">
                                        <p:cTn id="3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additive="base">
                                        <p:cTn id="4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solidFill>
                  <a:srgbClr val="002060"/>
                </a:solidFill>
                <a:cs typeface="Calibri" panose="020F0502020204030204" pitchFamily="34" charset="0"/>
              </a:rPr>
              <a:t>In-Return with Deep Insights on Shopper Activities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8</a:t>
            </a:fld>
            <a:endParaRPr kumimoji="0" lang="en-GB" sz="933" b="0" i="0" u="none" strike="noStrike" kern="1200" cap="none" spc="0" normalizeH="0" baseline="0" noProof="0">
              <a:ln>
                <a:noFill/>
              </a:ln>
              <a:solidFill>
                <a:srgbClr val="454545"/>
              </a:solidFill>
              <a:effectLst/>
              <a:uLnTx/>
              <a:uFillTx/>
              <a:latin typeface="Verdana"/>
              <a:ea typeface="+mn-ea"/>
            </a:endParaRPr>
          </a:p>
        </p:txBody>
      </p:sp>
      <p:sp>
        <p:nvSpPr>
          <p:cNvPr id="5" name="Content Placeholder 3"/>
          <p:cNvSpPr>
            <a:spLocks noGrp="1"/>
          </p:cNvSpPr>
          <p:nvPr>
            <p:ph idx="4294967295"/>
          </p:nvPr>
        </p:nvSpPr>
        <p:spPr>
          <a:xfrm>
            <a:off x="555906" y="894563"/>
            <a:ext cx="11037455" cy="1195803"/>
          </a:xfrm>
          <a:prstGeom prst="rect">
            <a:avLst/>
          </a:prstGeom>
        </p:spPr>
        <p:txBody>
          <a:bodyPr/>
          <a:lstStyle/>
          <a:p>
            <a:pPr marL="274320" indent="-274320">
              <a:buFont typeface="Wingdings" panose="05000000000000000000" pitchFamily="2" charset="2"/>
              <a:buChar char="§"/>
            </a:pPr>
            <a:r>
              <a:rPr lang="en-US" altLang="zh-HK" sz="1800" dirty="0">
                <a:solidFill>
                  <a:schemeClr val="tx1">
                    <a:lumMod val="50000"/>
                  </a:schemeClr>
                </a:solidFill>
                <a:latin typeface="Calibri" panose="020F0502020204030204" pitchFamily="34" charset="0"/>
                <a:cs typeface="Calibri" panose="020F0502020204030204" pitchFamily="34" charset="0"/>
              </a:rPr>
              <a:t>Comprehensive insights on consumer and product analytics </a:t>
            </a:r>
          </a:p>
          <a:p>
            <a:pPr marL="274320" indent="-274320">
              <a:buFont typeface="Wingdings" panose="05000000000000000000" pitchFamily="2" charset="2"/>
              <a:buChar char="§"/>
            </a:pPr>
            <a:r>
              <a:rPr lang="en-US" altLang="zh-HK" sz="1800" dirty="0">
                <a:solidFill>
                  <a:schemeClr val="tx1">
                    <a:lumMod val="50000"/>
                  </a:schemeClr>
                </a:solidFill>
                <a:latin typeface="Calibri" panose="020F0502020204030204" pitchFamily="34" charset="0"/>
                <a:cs typeface="Calibri" panose="020F0502020204030204" pitchFamily="34" charset="0"/>
              </a:rPr>
              <a:t>Special coupon or direct purchase discount can be offered according to the number of times the same customer interested to the same product</a:t>
            </a:r>
          </a:p>
          <a:p>
            <a:pPr marL="98998" indent="0">
              <a:buNone/>
            </a:pPr>
            <a:endParaRPr lang="zh-HK" altLang="en-US" sz="1867" dirty="0">
              <a:solidFill>
                <a:schemeClr val="tx1">
                  <a:lumMod val="50000"/>
                </a:schemeClr>
              </a:solidFill>
            </a:endParaRPr>
          </a:p>
        </p:txBody>
      </p:sp>
      <p:pic>
        <p:nvPicPr>
          <p:cNvPr id="6" name="Content Placeholder 3">
            <a:extLst>
              <a:ext uri="{FF2B5EF4-FFF2-40B4-BE49-F238E27FC236}">
                <a16:creationId xmlns:a16="http://schemas.microsoft.com/office/drawing/2014/main" id="{2784000A-069E-4269-8029-569DF0416D47}"/>
              </a:ext>
            </a:extLst>
          </p:cNvPr>
          <p:cNvPicPr>
            <a:picLocks noChangeAspect="1"/>
          </p:cNvPicPr>
          <p:nvPr/>
        </p:nvPicPr>
        <p:blipFill rotWithShape="1">
          <a:blip r:embed="rId2">
            <a:clrChange>
              <a:clrFrom>
                <a:srgbClr val="FEFEFF"/>
              </a:clrFrom>
              <a:clrTo>
                <a:srgbClr val="FEFEFF">
                  <a:alpha val="0"/>
                </a:srgbClr>
              </a:clrTo>
            </a:clrChange>
          </a:blip>
          <a:srcRect l="4378" t="37372" r="58409"/>
          <a:stretch/>
        </p:blipFill>
        <p:spPr>
          <a:xfrm>
            <a:off x="5528858" y="2250579"/>
            <a:ext cx="3162561" cy="3326619"/>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blip>
          <a:srcRect l="43596" t="33695" r="46688" b="20652"/>
          <a:stretch/>
        </p:blipFill>
        <p:spPr>
          <a:xfrm>
            <a:off x="258619" y="2801559"/>
            <a:ext cx="1060889" cy="2670277"/>
          </a:xfrm>
          <a:prstGeom prst="rect">
            <a:avLst/>
          </a:prstGeom>
        </p:spPr>
      </p:pic>
      <p:pic>
        <p:nvPicPr>
          <p:cNvPr id="8" name="Picture 7"/>
          <p:cNvPicPr>
            <a:picLocks noChangeAspect="1"/>
          </p:cNvPicPr>
          <p:nvPr/>
        </p:nvPicPr>
        <p:blipFill rotWithShape="1">
          <a:blip r:embed="rId4">
            <a:clrChange>
              <a:clrFrom>
                <a:srgbClr val="FFFFFF"/>
              </a:clrFrom>
              <a:clrTo>
                <a:srgbClr val="FFFFFF">
                  <a:alpha val="0"/>
                </a:srgbClr>
              </a:clrTo>
            </a:clrChange>
          </a:blip>
          <a:srcRect l="43013" t="36956" r="6332" b="14130"/>
          <a:stretch/>
        </p:blipFill>
        <p:spPr>
          <a:xfrm>
            <a:off x="8691739" y="3891344"/>
            <a:ext cx="2946400" cy="1524000"/>
          </a:xfrm>
          <a:prstGeom prst="rect">
            <a:avLst/>
          </a:prstGeom>
        </p:spPr>
      </p:pic>
      <p:pic>
        <p:nvPicPr>
          <p:cNvPr id="9" name="Picture 8"/>
          <p:cNvPicPr>
            <a:picLocks noChangeAspect="1"/>
          </p:cNvPicPr>
          <p:nvPr/>
        </p:nvPicPr>
        <p:blipFill rotWithShape="1">
          <a:blip r:embed="rId5">
            <a:clrChange>
              <a:clrFrom>
                <a:srgbClr val="FFFFFF"/>
              </a:clrFrom>
              <a:clrTo>
                <a:srgbClr val="FFFFFF">
                  <a:alpha val="0"/>
                </a:srgbClr>
              </a:clrTo>
            </a:clrChange>
          </a:blip>
          <a:srcRect l="65138" t="30435" r="6914" b="42391"/>
          <a:stretch/>
        </p:blipFill>
        <p:spPr>
          <a:xfrm>
            <a:off x="8793017" y="2199738"/>
            <a:ext cx="2946399" cy="1534583"/>
          </a:xfrm>
          <a:prstGeom prst="rect">
            <a:avLst/>
          </a:prstGeom>
        </p:spPr>
      </p:pic>
      <p:pic>
        <p:nvPicPr>
          <p:cNvPr id="10" name="Picture 9">
            <a:extLst>
              <a:ext uri="{FF2B5EF4-FFF2-40B4-BE49-F238E27FC236}">
                <a16:creationId xmlns:a16="http://schemas.microsoft.com/office/drawing/2014/main" id="{707A2E03-B415-40E4-9488-72EA7E3CF1A0}"/>
              </a:ext>
            </a:extLst>
          </p:cNvPr>
          <p:cNvPicPr>
            <a:picLocks noChangeAspect="1"/>
          </p:cNvPicPr>
          <p:nvPr/>
        </p:nvPicPr>
        <p:blipFill rotWithShape="1">
          <a:blip r:embed="rId3">
            <a:clrChange>
              <a:clrFrom>
                <a:srgbClr val="FFFFFF"/>
              </a:clrFrom>
              <a:clrTo>
                <a:srgbClr val="FFFFFF">
                  <a:alpha val="0"/>
                </a:srgbClr>
              </a:clrTo>
            </a:clrChange>
          </a:blip>
          <a:srcRect l="56103" t="33695" r="5749" b="20652"/>
          <a:stretch/>
        </p:blipFill>
        <p:spPr>
          <a:xfrm>
            <a:off x="1126791" y="2482735"/>
            <a:ext cx="4618228" cy="2960425"/>
          </a:xfrm>
          <a:prstGeom prst="rect">
            <a:avLst/>
          </a:prstGeom>
        </p:spPr>
      </p:pic>
    </p:spTree>
    <p:extLst>
      <p:ext uri="{BB962C8B-B14F-4D97-AF65-F5344CB8AC3E}">
        <p14:creationId xmlns:p14="http://schemas.microsoft.com/office/powerpoint/2010/main" val="112907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933" b="0" i="0" u="none" strike="noStrike" kern="1200" cap="none" spc="0" normalizeH="0" baseline="0" noProof="0" smtClean="0">
                <a:ln>
                  <a:noFill/>
                </a:ln>
                <a:solidFill>
                  <a:srgbClr val="454545"/>
                </a:solidFill>
                <a:effectLst/>
                <a:uLnTx/>
                <a:uFillTx/>
                <a:latin typeface="Verdana"/>
                <a:ea typeface="+mn-ea"/>
              </a:rPr>
              <a:pPr marL="0" marR="0" lvl="0" indent="0" algn="r" defTabSz="914400" rtl="0" eaLnBrk="1" fontAlgn="base" latinLnBrk="0" hangingPunct="1">
                <a:lnSpc>
                  <a:spcPct val="100000"/>
                </a:lnSpc>
                <a:spcBef>
                  <a:spcPts val="0"/>
                </a:spcBef>
                <a:spcAft>
                  <a:spcPct val="0"/>
                </a:spcAft>
                <a:buClrTx/>
                <a:buSzTx/>
                <a:buFontTx/>
                <a:buNone/>
                <a:tabLst/>
                <a:defRPr/>
              </a:pPr>
              <a:t>9</a:t>
            </a:fld>
            <a:endParaRPr kumimoji="0" lang="en-GB" sz="933" b="0" i="0" u="none" strike="noStrike" kern="1200" cap="none" spc="0" normalizeH="0" baseline="0" noProof="0">
              <a:ln>
                <a:noFill/>
              </a:ln>
              <a:solidFill>
                <a:srgbClr val="454545"/>
              </a:solidFill>
              <a:effectLst/>
              <a:uLnTx/>
              <a:uFillTx/>
              <a:latin typeface="Verdana"/>
              <a:ea typeface="+mn-ea"/>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763"/>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2121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0.xml><?xml version="1.0" encoding="utf-8"?>
<a:theme xmlns:a="http://schemas.openxmlformats.org/drawingml/2006/main" name="2_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4F4F4"/>
        </a:solidFill>
        <a:ln w="25400">
          <a:noFill/>
        </a:ln>
        <a:effectLst/>
      </a:spPr>
      <a:bodyPr rtlCol="0" anchor="ctr"/>
      <a:lstStyle>
        <a:defPPr marL="285750" indent="-285750">
          <a:buFont typeface="Arial" panose="020B0604020202020204" pitchFamily="34" charset="0"/>
          <a:buChar char="•"/>
          <a:defRPr dirty="0" smtClean="0">
            <a:solidFill>
              <a:schemeClr val="tx1"/>
            </a:solidFill>
            <a:latin typeface="Segoe UI Semilight" panose="020B0402040204020203" pitchFamily="34" charset="0"/>
            <a:cs typeface="Segoe UI Semilight" panose="020B0402040204020203" pitchFamily="34" charset="0"/>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ndustry Special Content">
  <a:themeElements>
    <a:clrScheme name="GS1 Global Palette">
      <a:dk1>
        <a:srgbClr val="454545"/>
      </a:dk1>
      <a:lt1>
        <a:sysClr val="window" lastClr="FFFFFF"/>
      </a:lt1>
      <a:dk2>
        <a:srgbClr val="002C6C"/>
      </a:dk2>
      <a:lt2>
        <a:srgbClr val="B1B3B3"/>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3.xml><?xml version="1.0" encoding="utf-8"?>
<a:theme xmlns:a="http://schemas.openxmlformats.org/drawingml/2006/main" name="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4.xml><?xml version="1.0" encoding="utf-8"?>
<a:theme xmlns:a="http://schemas.openxmlformats.org/drawingml/2006/main" name="1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5.xml><?xml version="1.0" encoding="utf-8"?>
<a:theme xmlns:a="http://schemas.openxmlformats.org/drawingml/2006/main" name="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31000"/>
          </a:schemeClr>
        </a:solidFill>
        <a:ln w="25400">
          <a:noFill/>
        </a:ln>
        <a:effectLst/>
      </a:spPr>
      <a:bodyPr rtlCol="0" anchor="ctr"/>
      <a:lstStyle>
        <a:defPPr algn="ctr">
          <a:defRPr sz="1100" b="1" dirty="0" smtClean="0">
            <a:latin typeface="Calibri" panose="020F0502020204030204" pitchFamily="34" charset="0"/>
            <a:cs typeface="Calibri" panose="020F0502020204030204" pitchFamily="34" charset="0"/>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6.xml><?xml version="1.0" encoding="utf-8"?>
<a:theme xmlns:a="http://schemas.openxmlformats.org/drawingml/2006/main" name="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7.xml><?xml version="1.0" encoding="utf-8"?>
<a:theme xmlns:a="http://schemas.openxmlformats.org/drawingml/2006/main" name="1_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8.xml><?xml version="1.0" encoding="utf-8"?>
<a:theme xmlns:a="http://schemas.openxmlformats.org/drawingml/2006/main" name="3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9.xml><?xml version="1.0" encoding="utf-8"?>
<a:theme xmlns:a="http://schemas.openxmlformats.org/drawingml/2006/main" name="1_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System.Storyboarding.Backgrounds.WebBrowser" Revision="1" Stencil="System.Storyboarding.Backgrounds" StencilVersion="0.1"/>
</Control>
</file>

<file path=customXml/item2.xml><?xml version="1.0" encoding="utf-8"?>
<Control xmlns="http://schemas.microsoft.com/VisualStudio/2011/storyboarding/control">
  <Id Name="System.Storyboarding.Backgrounds.WebBrowser" Revision="1" Stencil="System.Storyboarding.Backgrounds" StencilVersion="0.1"/>
</Control>
</file>

<file path=customXml/itemProps1.xml><?xml version="1.0" encoding="utf-8"?>
<ds:datastoreItem xmlns:ds="http://schemas.openxmlformats.org/officeDocument/2006/customXml" ds:itemID="{B2D0170D-C93C-4C59-9ED0-424A80B0ADA3}">
  <ds:schemaRefs>
    <ds:schemaRef ds:uri="http://schemas.microsoft.com/VisualStudio/2011/storyboarding/control"/>
  </ds:schemaRefs>
</ds:datastoreItem>
</file>

<file path=customXml/itemProps2.xml><?xml version="1.0" encoding="utf-8"?>
<ds:datastoreItem xmlns:ds="http://schemas.openxmlformats.org/officeDocument/2006/customXml" ds:itemID="{6342C006-DFA5-4340-852F-7865C818C981}">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6768</TotalTime>
  <Words>412</Words>
  <Application>Microsoft Office PowerPoint</Application>
  <PresentationFormat>Widescreen</PresentationFormat>
  <Paragraphs>97</Paragraphs>
  <Slides>14</Slides>
  <Notes>3</Notes>
  <HiddenSlides>0</HiddenSlides>
  <MMClips>1</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1</vt:i4>
      </vt:variant>
      <vt:variant>
        <vt:lpstr>Slide Titles</vt:lpstr>
      </vt:variant>
      <vt:variant>
        <vt:i4>14</vt:i4>
      </vt:variant>
    </vt:vector>
  </HeadingPairs>
  <TitlesOfParts>
    <vt:vector size="39" baseType="lpstr">
      <vt:lpstr>Lucida Grande</vt:lpstr>
      <vt:lpstr>ＭＳ Ｐゴシック</vt:lpstr>
      <vt:lpstr>ＭＳ Ｐゴシック</vt:lpstr>
      <vt:lpstr>新細明體</vt:lpstr>
      <vt:lpstr>Arial</vt:lpstr>
      <vt:lpstr>Calibri</vt:lpstr>
      <vt:lpstr>Calibri Light</vt:lpstr>
      <vt:lpstr>Verdana</vt:lpstr>
      <vt:lpstr>Wingdings</vt:lpstr>
      <vt:lpstr>Content</vt:lpstr>
      <vt:lpstr>Theme2</vt:lpstr>
      <vt:lpstr>1_Content</vt:lpstr>
      <vt:lpstr>2_Content</vt:lpstr>
      <vt:lpstr>Title</vt:lpstr>
      <vt:lpstr>Special Content</vt:lpstr>
      <vt:lpstr>1_Special Content</vt:lpstr>
      <vt:lpstr>3_Content</vt:lpstr>
      <vt:lpstr>1_Title</vt:lpstr>
      <vt:lpstr>2_Special Content</vt:lpstr>
      <vt:lpstr>1_Theme2</vt:lpstr>
      <vt:lpstr>Industry Special Content</vt:lpstr>
      <vt:lpstr>Industry Content</vt:lpstr>
      <vt:lpstr>1_Industry Content</vt:lpstr>
      <vt:lpstr>4_Content</vt:lpstr>
      <vt:lpstr>think-cell Slide</vt:lpstr>
      <vt:lpstr>PowerPoint Presentation</vt:lpstr>
      <vt:lpstr>GS1 Smart Retail Solution</vt:lpstr>
      <vt:lpstr>A New Sales and Marketing Way to Connect Consumers and Gain Insights</vt:lpstr>
      <vt:lpstr>Different Outlook of Smart Kiosk</vt:lpstr>
      <vt:lpstr>Smart Kiosk/Tray Packed with Advanced IoT Technologies </vt:lpstr>
      <vt:lpstr>Network of Smart Touch Points</vt:lpstr>
      <vt:lpstr>At Heart – Advanced AI &amp; Data Analytics for Sales &amp; Marketing</vt:lpstr>
      <vt:lpstr>In-Return with Deep Insights on Shopper Activities</vt:lpstr>
      <vt:lpstr>PowerPoint Presentation</vt:lpstr>
      <vt:lpstr>PowerPoint Presentation</vt:lpstr>
      <vt:lpstr>PowerPoint Presentation</vt:lpstr>
      <vt:lpstr>What Are the Must Analytics Reports for Product Marketer</vt:lpstr>
      <vt:lpstr>Other Questions of Retailers - Strategic Marketing Planning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Lam</dc:creator>
  <cp:lastModifiedBy>Isabel Tsui</cp:lastModifiedBy>
  <cp:revision>1006</cp:revision>
  <cp:lastPrinted>2019-03-24T08:14:35Z</cp:lastPrinted>
  <dcterms:created xsi:type="dcterms:W3CDTF">2019-02-27T00:58:10Z</dcterms:created>
  <dcterms:modified xsi:type="dcterms:W3CDTF">2019-10-25T02:42:28Z</dcterms:modified>
</cp:coreProperties>
</file>